
<file path=[Content_Types].xml><?xml version="1.0" encoding="utf-8"?>
<Types xmlns="http://schemas.openxmlformats.org/package/2006/content-types">
  <Default Extension="xml" ContentType="application/xml"/>
  <Default Extension="jpg" ContentType="image/jpeg"/>
  <Default Extension="jpeg" ContentType="image/jpeg"/>
  <Default Extension="mp4" ContentType="video/unknown"/>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99" r:id="rId2"/>
  </p:sldMasterIdLst>
  <p:notesMasterIdLst>
    <p:notesMasterId r:id="rId25"/>
  </p:notesMasterIdLst>
  <p:handoutMasterIdLst>
    <p:handoutMasterId r:id="rId26"/>
  </p:handoutMasterIdLst>
  <p:sldIdLst>
    <p:sldId id="256" r:id="rId3"/>
    <p:sldId id="259" r:id="rId4"/>
    <p:sldId id="260" r:id="rId5"/>
    <p:sldId id="290" r:id="rId6"/>
    <p:sldId id="263" r:id="rId7"/>
    <p:sldId id="281" r:id="rId8"/>
    <p:sldId id="266" r:id="rId9"/>
    <p:sldId id="267" r:id="rId10"/>
    <p:sldId id="272" r:id="rId11"/>
    <p:sldId id="269" r:id="rId12"/>
    <p:sldId id="291" r:id="rId13"/>
    <p:sldId id="270" r:id="rId14"/>
    <p:sldId id="271" r:id="rId15"/>
    <p:sldId id="268" r:id="rId16"/>
    <p:sldId id="273" r:id="rId17"/>
    <p:sldId id="292" r:id="rId18"/>
    <p:sldId id="288" r:id="rId19"/>
    <p:sldId id="282" r:id="rId20"/>
    <p:sldId id="283" r:id="rId21"/>
    <p:sldId id="284" r:id="rId22"/>
    <p:sldId id="285" r:id="rId23"/>
    <p:sldId id="287" r:id="rId24"/>
  </p:sldIdLst>
  <p:sldSz cx="118872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744">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D3B78"/>
    <a:srgbClr val="00B178"/>
    <a:srgbClr val="3399C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95" autoAdjust="0"/>
    <p:restoredTop sz="99347" autoAdjust="0"/>
  </p:normalViewPr>
  <p:slideViewPr>
    <p:cSldViewPr snapToGrid="0" snapToObjects="1">
      <p:cViewPr>
        <p:scale>
          <a:sx n="170" d="100"/>
          <a:sy n="170" d="100"/>
        </p:scale>
        <p:origin x="-512" y="-80"/>
      </p:cViewPr>
      <p:guideLst>
        <p:guide orient="horz" pos="2160"/>
        <p:guide pos="3744"/>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116" d="100"/>
          <a:sy n="116" d="100"/>
        </p:scale>
        <p:origin x="3408" y="200"/>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notesMaster" Target="notesMasters/notesMaster1.xml"/><Relationship Id="rId26" Type="http://schemas.openxmlformats.org/officeDocument/2006/relationships/handoutMaster" Target="handoutMasters/handoutMaster1.xml"/><Relationship Id="rId27" Type="http://schemas.openxmlformats.org/officeDocument/2006/relationships/printerSettings" Target="printerSettings/printerSettings1.bin"/><Relationship Id="rId28" Type="http://schemas.openxmlformats.org/officeDocument/2006/relationships/presProps" Target="presProps.xml"/><Relationship Id="rId29" Type="http://schemas.openxmlformats.org/officeDocument/2006/relationships/viewProps" Target="viewProps.xml"/><Relationship Id="rId30" Type="http://schemas.openxmlformats.org/officeDocument/2006/relationships/theme" Target="theme/theme1.xml"/><Relationship Id="rId31"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BD5152DA-70CE-A643-9000-470BFCC02EC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 xmlns:a16="http://schemas.microsoft.com/office/drawing/2014/main" id="{BB15ED65-C6CD-CC49-8566-86ACC275E10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2F0C482-85B6-8546-B57B-A425E0673236}" type="datetimeFigureOut">
              <a:rPr lang="en-US" smtClean="0"/>
              <a:t>12/10/22</a:t>
            </a:fld>
            <a:endParaRPr lang="en-US"/>
          </a:p>
        </p:txBody>
      </p:sp>
      <p:sp>
        <p:nvSpPr>
          <p:cNvPr id="4" name="Footer Placeholder 3">
            <a:extLst>
              <a:ext uri="{FF2B5EF4-FFF2-40B4-BE49-F238E27FC236}">
                <a16:creationId xmlns="" xmlns:a16="http://schemas.microsoft.com/office/drawing/2014/main" id="{D67EECD6-BC3B-AD44-9381-CF86E2A6B37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 xmlns:a16="http://schemas.microsoft.com/office/drawing/2014/main" id="{EAD58630-E157-3243-B2C8-DDACA1C1ED3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4BC07E6-4CCA-7343-99A8-058E49F16E36}" type="slidenum">
              <a:rPr lang="en-US" smtClean="0"/>
              <a:t>‹#›</a:t>
            </a:fld>
            <a:endParaRPr lang="en-US"/>
          </a:p>
        </p:txBody>
      </p:sp>
    </p:spTree>
    <p:extLst>
      <p:ext uri="{BB962C8B-B14F-4D97-AF65-F5344CB8AC3E}">
        <p14:creationId xmlns:p14="http://schemas.microsoft.com/office/powerpoint/2010/main" val="40272326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A91761-70D4-0341-9378-659522D4CCA1}" type="datetimeFigureOut">
              <a:rPr lang="en-US" smtClean="0"/>
              <a:t>12/10/22</a:t>
            </a:fld>
            <a:endParaRPr lang="en-US"/>
          </a:p>
        </p:txBody>
      </p:sp>
      <p:sp>
        <p:nvSpPr>
          <p:cNvPr id="4" name="Slide Image Placeholder 3"/>
          <p:cNvSpPr>
            <a:spLocks noGrp="1" noRot="1" noChangeAspect="1"/>
          </p:cNvSpPr>
          <p:nvPr>
            <p:ph type="sldImg" idx="2"/>
          </p:nvPr>
        </p:nvSpPr>
        <p:spPr>
          <a:xfrm>
            <a:off x="754063" y="1143000"/>
            <a:ext cx="53498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05ACF8-1D4C-A647-BD9C-23126BC49916}" type="slidenum">
              <a:rPr lang="en-US" smtClean="0"/>
              <a:t>‹#›</a:t>
            </a:fld>
            <a:endParaRPr lang="en-US"/>
          </a:p>
        </p:txBody>
      </p:sp>
    </p:spTree>
    <p:extLst>
      <p:ext uri="{BB962C8B-B14F-4D97-AF65-F5344CB8AC3E}">
        <p14:creationId xmlns:p14="http://schemas.microsoft.com/office/powerpoint/2010/main" val="210052839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 Id="rId3" Type="http://schemas.openxmlformats.org/officeDocument/2006/relationships/image" Target="../media/image1.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5.jp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7.jp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8.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0.jp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94360" y="2130426"/>
            <a:ext cx="10104120" cy="1470025"/>
          </a:xfrm>
        </p:spPr>
        <p:txBody>
          <a:bodyPr>
            <a:normAutofit/>
          </a:bodyPr>
          <a:lstStyle>
            <a:lvl1pPr>
              <a:defRPr sz="3600" b="0" i="0">
                <a:latin typeface="+mj-lt"/>
                <a:cs typeface="Open Sans"/>
              </a:defRPr>
            </a:lvl1pPr>
          </a:lstStyle>
          <a:p>
            <a:r>
              <a:rPr lang="en-US" smtClean="0"/>
              <a:t>Click to edit Master title style</a:t>
            </a:r>
            <a:endParaRPr lang="en-US" dirty="0"/>
          </a:p>
        </p:txBody>
      </p:sp>
      <p:sp>
        <p:nvSpPr>
          <p:cNvPr id="3" name="Subtitle 2"/>
          <p:cNvSpPr>
            <a:spLocks noGrp="1"/>
          </p:cNvSpPr>
          <p:nvPr>
            <p:ph type="subTitle" idx="1"/>
          </p:nvPr>
        </p:nvSpPr>
        <p:spPr>
          <a:xfrm>
            <a:off x="594360" y="3801533"/>
            <a:ext cx="8321040" cy="1752600"/>
          </a:xfrm>
        </p:spPr>
        <p:txBody>
          <a:bodyPr/>
          <a:lstStyle>
            <a:lvl1pPr marL="0" indent="0" algn="l">
              <a:buNone/>
              <a:defRPr b="0" i="0">
                <a:solidFill>
                  <a:schemeClr val="tx1">
                    <a:tint val="75000"/>
                  </a:schemeClr>
                </a:solidFill>
                <a:latin typeface="+mj-lt"/>
                <a:cs typeface="Open San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Footer Placeholder 4"/>
          <p:cNvSpPr>
            <a:spLocks noGrp="1"/>
          </p:cNvSpPr>
          <p:nvPr>
            <p:ph type="ftr" sz="quarter" idx="11"/>
          </p:nvPr>
        </p:nvSpPr>
        <p:spPr>
          <a:xfrm>
            <a:off x="6443132" y="6356351"/>
            <a:ext cx="4849708" cy="365125"/>
          </a:xfrm>
          <a:prstGeom prst="rect">
            <a:avLst/>
          </a:prstGeom>
        </p:spPr>
        <p:txBody>
          <a:bodyPr/>
          <a:lstStyle>
            <a:lvl1pPr>
              <a:defRPr b="0" i="0">
                <a:latin typeface="+mn-lt"/>
              </a:defRPr>
            </a:lvl1pPr>
          </a:lstStyle>
          <a:p>
            <a:r>
              <a:rPr lang="en-US" smtClean="0"/>
              <a:t>Confidential &amp; Proprietary </a:t>
            </a:r>
            <a:endParaRPr lang="en-US" dirty="0"/>
          </a:p>
        </p:txBody>
      </p:sp>
      <p:sp>
        <p:nvSpPr>
          <p:cNvPr id="6" name="Slide Number Placeholder 5"/>
          <p:cNvSpPr>
            <a:spLocks noGrp="1"/>
          </p:cNvSpPr>
          <p:nvPr>
            <p:ph type="sldNum" sz="quarter" idx="12"/>
          </p:nvPr>
        </p:nvSpPr>
        <p:spPr>
          <a:xfrm>
            <a:off x="5665894" y="6356351"/>
            <a:ext cx="624840" cy="365125"/>
          </a:xfrm>
          <a:prstGeom prst="rect">
            <a:avLst/>
          </a:prstGeom>
        </p:spPr>
        <p:txBody>
          <a:bodyPr/>
          <a:lstStyle>
            <a:lvl1pPr>
              <a:defRPr b="0" i="0">
                <a:latin typeface="+mn-lt"/>
              </a:defRPr>
            </a:lvl1pPr>
          </a:lstStyle>
          <a:p>
            <a:fld id="{9BF076B6-2B2D-554C-BC15-BD6F2175AE13}" type="slidenum">
              <a:rPr lang="en-US" smtClean="0"/>
              <a:pPr/>
              <a:t>‹#›</a:t>
            </a:fld>
            <a:endParaRPr lang="en-US" dirty="0"/>
          </a:p>
        </p:txBody>
      </p:sp>
      <p:sp>
        <p:nvSpPr>
          <p:cNvPr id="4" name="TextBox 3">
            <a:extLst>
              <a:ext uri="{FF2B5EF4-FFF2-40B4-BE49-F238E27FC236}">
                <a16:creationId xmlns="" xmlns:a16="http://schemas.microsoft.com/office/drawing/2014/main" id="{37EBDEB8-06C6-A241-84ED-6DD0E55CCD57}"/>
              </a:ext>
            </a:extLst>
          </p:cNvPr>
          <p:cNvSpPr txBox="1"/>
          <p:nvPr userDrawn="1"/>
        </p:nvSpPr>
        <p:spPr>
          <a:xfrm>
            <a:off x="14890282" y="-1395663"/>
            <a:ext cx="237566" cy="369332"/>
          </a:xfrm>
          <a:prstGeom prst="rect">
            <a:avLst/>
          </a:prstGeom>
          <a:noFill/>
        </p:spPr>
        <p:txBody>
          <a:bodyPr wrap="none" rtlCol="0">
            <a:spAutoFit/>
          </a:bodyPr>
          <a:lstStyle/>
          <a:p>
            <a:r>
              <a:rPr lang="en-US" dirty="0"/>
              <a:t> </a:t>
            </a:r>
          </a:p>
        </p:txBody>
      </p:sp>
    </p:spTree>
    <p:extLst>
      <p:ext uri="{BB962C8B-B14F-4D97-AF65-F5344CB8AC3E}">
        <p14:creationId xmlns:p14="http://schemas.microsoft.com/office/powerpoint/2010/main" val="3331419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ustom Layout">
    <p:bg>
      <p:bgPr>
        <a:solidFill>
          <a:schemeClr val="bg1">
            <a:alpha val="43000"/>
          </a:schemeClr>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 xmlns:a16="http://schemas.microsoft.com/office/drawing/2014/main" id="{A9D5E34D-3C88-BA49-A44E-C6D6FD0978F7}"/>
              </a:ext>
            </a:extLst>
          </p:cNvPr>
          <p:cNvSpPr>
            <a:spLocks noGrp="1"/>
          </p:cNvSpPr>
          <p:nvPr>
            <p:ph type="ftr" sz="quarter" idx="11"/>
          </p:nvPr>
        </p:nvSpPr>
        <p:spPr>
          <a:xfrm>
            <a:off x="6443132" y="6356351"/>
            <a:ext cx="4849708" cy="365125"/>
          </a:xfrm>
          <a:prstGeom prst="rect">
            <a:avLst/>
          </a:prstGeom>
        </p:spPr>
        <p:txBody>
          <a:bodyPr/>
          <a:lstStyle>
            <a:lvl1pPr>
              <a:defRPr b="0" i="0">
                <a:latin typeface="+mn-lt"/>
              </a:defRPr>
            </a:lvl1pPr>
          </a:lstStyle>
          <a:p>
            <a:r>
              <a:rPr lang="en-US" smtClean="0"/>
              <a:t>Confidential &amp; Proprietary </a:t>
            </a:r>
            <a:endParaRPr lang="en-US" dirty="0"/>
          </a:p>
        </p:txBody>
      </p:sp>
      <p:sp>
        <p:nvSpPr>
          <p:cNvPr id="6" name="Slide Number Placeholder 5">
            <a:extLst>
              <a:ext uri="{FF2B5EF4-FFF2-40B4-BE49-F238E27FC236}">
                <a16:creationId xmlns="" xmlns:a16="http://schemas.microsoft.com/office/drawing/2014/main" id="{5FB1089C-B632-9E49-BD08-D6F19C82EC79}"/>
              </a:ext>
            </a:extLst>
          </p:cNvPr>
          <p:cNvSpPr>
            <a:spLocks noGrp="1"/>
          </p:cNvSpPr>
          <p:nvPr>
            <p:ph type="sldNum" sz="quarter" idx="12"/>
          </p:nvPr>
        </p:nvSpPr>
        <p:spPr>
          <a:xfrm>
            <a:off x="5665894" y="6356351"/>
            <a:ext cx="624840" cy="365125"/>
          </a:xfrm>
          <a:prstGeom prst="rect">
            <a:avLst/>
          </a:prstGeom>
        </p:spPr>
        <p:txBody>
          <a:bodyPr/>
          <a:lstStyle>
            <a:lvl1pPr>
              <a:defRPr b="0" i="0">
                <a:latin typeface="+mn-lt"/>
              </a:defRPr>
            </a:lvl1pPr>
          </a:lstStyle>
          <a:p>
            <a:fld id="{9BF076B6-2B2D-554C-BC15-BD6F2175AE13}" type="slidenum">
              <a:rPr lang="en-US" smtClean="0"/>
              <a:pPr/>
              <a:t>‹#›</a:t>
            </a:fld>
            <a:endParaRPr lang="en-US" dirty="0"/>
          </a:p>
        </p:txBody>
      </p:sp>
    </p:spTree>
    <p:extLst>
      <p:ext uri="{BB962C8B-B14F-4D97-AF65-F5344CB8AC3E}">
        <p14:creationId xmlns:p14="http://schemas.microsoft.com/office/powerpoint/2010/main" val="32558305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i="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4">
            <a:extLst>
              <a:ext uri="{FF2B5EF4-FFF2-40B4-BE49-F238E27FC236}">
                <a16:creationId xmlns="" xmlns:a16="http://schemas.microsoft.com/office/drawing/2014/main" id="{949E6C1B-06CC-5E43-AB9A-B7787EF83702}"/>
              </a:ext>
            </a:extLst>
          </p:cNvPr>
          <p:cNvSpPr>
            <a:spLocks noGrp="1"/>
          </p:cNvSpPr>
          <p:nvPr>
            <p:ph type="ftr" sz="quarter" idx="11"/>
          </p:nvPr>
        </p:nvSpPr>
        <p:spPr>
          <a:xfrm>
            <a:off x="6443132" y="6356351"/>
            <a:ext cx="4849708" cy="365125"/>
          </a:xfrm>
          <a:prstGeom prst="rect">
            <a:avLst/>
          </a:prstGeom>
        </p:spPr>
        <p:txBody>
          <a:bodyPr/>
          <a:lstStyle>
            <a:lvl1pPr>
              <a:defRPr b="0" i="0">
                <a:latin typeface="+mn-lt"/>
              </a:defRPr>
            </a:lvl1pPr>
          </a:lstStyle>
          <a:p>
            <a:r>
              <a:rPr lang="en-US" smtClean="0"/>
              <a:t>Confidential &amp; Proprietary </a:t>
            </a:r>
            <a:endParaRPr lang="en-US" dirty="0"/>
          </a:p>
        </p:txBody>
      </p:sp>
      <p:sp>
        <p:nvSpPr>
          <p:cNvPr id="8" name="Slide Number Placeholder 5">
            <a:extLst>
              <a:ext uri="{FF2B5EF4-FFF2-40B4-BE49-F238E27FC236}">
                <a16:creationId xmlns="" xmlns:a16="http://schemas.microsoft.com/office/drawing/2014/main" id="{C3FA4F80-5C9E-574E-94B7-6D88364CBCDE}"/>
              </a:ext>
            </a:extLst>
          </p:cNvPr>
          <p:cNvSpPr>
            <a:spLocks noGrp="1"/>
          </p:cNvSpPr>
          <p:nvPr>
            <p:ph type="sldNum" sz="quarter" idx="12"/>
          </p:nvPr>
        </p:nvSpPr>
        <p:spPr>
          <a:xfrm>
            <a:off x="5665894" y="6356351"/>
            <a:ext cx="624840" cy="365125"/>
          </a:xfrm>
          <a:prstGeom prst="rect">
            <a:avLst/>
          </a:prstGeom>
        </p:spPr>
        <p:txBody>
          <a:bodyPr/>
          <a:lstStyle>
            <a:lvl1pPr>
              <a:defRPr b="0" i="0">
                <a:latin typeface="+mn-lt"/>
              </a:defRPr>
            </a:lvl1pPr>
          </a:lstStyle>
          <a:p>
            <a:fld id="{9BF076B6-2B2D-554C-BC15-BD6F2175AE13}" type="slidenum">
              <a:rPr lang="en-US" smtClean="0"/>
              <a:pPr/>
              <a:t>‹#›</a:t>
            </a:fld>
            <a:endParaRPr lang="en-US" dirty="0"/>
          </a:p>
        </p:txBody>
      </p:sp>
    </p:spTree>
    <p:extLst>
      <p:ext uri="{BB962C8B-B14F-4D97-AF65-F5344CB8AC3E}">
        <p14:creationId xmlns:p14="http://schemas.microsoft.com/office/powerpoint/2010/main" val="41458208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39007" y="4406901"/>
            <a:ext cx="10104120" cy="1362075"/>
          </a:xfrm>
        </p:spPr>
        <p:txBody>
          <a:bodyPr anchor="t"/>
          <a:lstStyle>
            <a:lvl1pPr algn="l">
              <a:defRPr sz="4000" b="0" i="0" cap="all">
                <a:latin typeface="+mj-lt"/>
                <a:cs typeface="Open Sans"/>
              </a:defRPr>
            </a:lvl1pPr>
          </a:lstStyle>
          <a:p>
            <a:r>
              <a:rPr lang="en-US" smtClean="0"/>
              <a:t>Click to edit Master title style</a:t>
            </a:r>
            <a:endParaRPr lang="en-US" dirty="0"/>
          </a:p>
        </p:txBody>
      </p:sp>
      <p:sp>
        <p:nvSpPr>
          <p:cNvPr id="3" name="Text Placeholder 2"/>
          <p:cNvSpPr>
            <a:spLocks noGrp="1"/>
          </p:cNvSpPr>
          <p:nvPr>
            <p:ph type="body" idx="1"/>
          </p:nvPr>
        </p:nvSpPr>
        <p:spPr>
          <a:xfrm>
            <a:off x="939007" y="2906713"/>
            <a:ext cx="10104120" cy="1500187"/>
          </a:xfrm>
        </p:spPr>
        <p:txBody>
          <a:bodyPr anchor="b">
            <a:normAutofit/>
          </a:bodyPr>
          <a:lstStyle>
            <a:lvl1pPr marL="0" indent="0">
              <a:buNone/>
              <a:defRPr sz="2400" b="0" i="0">
                <a:solidFill>
                  <a:schemeClr val="tx1">
                    <a:tint val="75000"/>
                  </a:schemeClr>
                </a:solidFill>
                <a:latin typeface="+mj-lt"/>
                <a:cs typeface="Open San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Footer Placeholder 4">
            <a:extLst>
              <a:ext uri="{FF2B5EF4-FFF2-40B4-BE49-F238E27FC236}">
                <a16:creationId xmlns="" xmlns:a16="http://schemas.microsoft.com/office/drawing/2014/main" id="{B16674B6-E6BA-1B42-8C1C-44F924976E8C}"/>
              </a:ext>
            </a:extLst>
          </p:cNvPr>
          <p:cNvSpPr>
            <a:spLocks noGrp="1"/>
          </p:cNvSpPr>
          <p:nvPr>
            <p:ph type="ftr" sz="quarter" idx="11"/>
          </p:nvPr>
        </p:nvSpPr>
        <p:spPr>
          <a:xfrm>
            <a:off x="6443132" y="6356351"/>
            <a:ext cx="4849708" cy="365125"/>
          </a:xfrm>
          <a:prstGeom prst="rect">
            <a:avLst/>
          </a:prstGeom>
        </p:spPr>
        <p:txBody>
          <a:bodyPr/>
          <a:lstStyle>
            <a:lvl1pPr>
              <a:defRPr b="0" i="0">
                <a:latin typeface="+mn-lt"/>
              </a:defRPr>
            </a:lvl1pPr>
          </a:lstStyle>
          <a:p>
            <a:r>
              <a:rPr lang="en-US" smtClean="0"/>
              <a:t>Confidential &amp; Proprietary </a:t>
            </a:r>
            <a:endParaRPr lang="en-US" dirty="0"/>
          </a:p>
        </p:txBody>
      </p:sp>
      <p:sp>
        <p:nvSpPr>
          <p:cNvPr id="9" name="Slide Number Placeholder 5">
            <a:extLst>
              <a:ext uri="{FF2B5EF4-FFF2-40B4-BE49-F238E27FC236}">
                <a16:creationId xmlns="" xmlns:a16="http://schemas.microsoft.com/office/drawing/2014/main" id="{57BE8B57-B791-F344-AAF8-D4A14918CEC8}"/>
              </a:ext>
            </a:extLst>
          </p:cNvPr>
          <p:cNvSpPr>
            <a:spLocks noGrp="1"/>
          </p:cNvSpPr>
          <p:nvPr>
            <p:ph type="sldNum" sz="quarter" idx="12"/>
          </p:nvPr>
        </p:nvSpPr>
        <p:spPr>
          <a:xfrm>
            <a:off x="5665894" y="6356351"/>
            <a:ext cx="624840" cy="365125"/>
          </a:xfrm>
          <a:prstGeom prst="rect">
            <a:avLst/>
          </a:prstGeom>
        </p:spPr>
        <p:txBody>
          <a:bodyPr/>
          <a:lstStyle>
            <a:lvl1pPr>
              <a:defRPr b="0" i="0">
                <a:latin typeface="+mn-lt"/>
              </a:defRPr>
            </a:lvl1pPr>
          </a:lstStyle>
          <a:p>
            <a:fld id="{9BF076B6-2B2D-554C-BC15-BD6F2175AE13}" type="slidenum">
              <a:rPr lang="en-US" smtClean="0"/>
              <a:pPr/>
              <a:t>‹#›</a:t>
            </a:fld>
            <a:endParaRPr lang="en-US" dirty="0"/>
          </a:p>
        </p:txBody>
      </p:sp>
    </p:spTree>
    <p:extLst>
      <p:ext uri="{BB962C8B-B14F-4D97-AF65-F5344CB8AC3E}">
        <p14:creationId xmlns:p14="http://schemas.microsoft.com/office/powerpoint/2010/main" val="30975271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i="0"/>
            </a:lvl1pPr>
          </a:lstStyle>
          <a:p>
            <a:r>
              <a:rPr lang="en-US" smtClean="0"/>
              <a:t>Click to edit Master title style</a:t>
            </a:r>
            <a:endParaRPr lang="en-US" dirty="0"/>
          </a:p>
        </p:txBody>
      </p:sp>
      <p:sp>
        <p:nvSpPr>
          <p:cNvPr id="3" name="Content Placeholder 2"/>
          <p:cNvSpPr>
            <a:spLocks noGrp="1"/>
          </p:cNvSpPr>
          <p:nvPr>
            <p:ph sz="half" idx="1"/>
          </p:nvPr>
        </p:nvSpPr>
        <p:spPr>
          <a:xfrm>
            <a:off x="594359" y="1625602"/>
            <a:ext cx="522849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2"/>
          <p:cNvSpPr>
            <a:spLocks noGrp="1"/>
          </p:cNvSpPr>
          <p:nvPr>
            <p:ph sz="half" idx="13"/>
          </p:nvPr>
        </p:nvSpPr>
        <p:spPr>
          <a:xfrm>
            <a:off x="6064347" y="1625602"/>
            <a:ext cx="522849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4">
            <a:extLst>
              <a:ext uri="{FF2B5EF4-FFF2-40B4-BE49-F238E27FC236}">
                <a16:creationId xmlns="" xmlns:a16="http://schemas.microsoft.com/office/drawing/2014/main" id="{2A7BC27E-A64E-D347-9AB0-4194C068A9D7}"/>
              </a:ext>
            </a:extLst>
          </p:cNvPr>
          <p:cNvSpPr>
            <a:spLocks noGrp="1"/>
          </p:cNvSpPr>
          <p:nvPr>
            <p:ph type="ftr" sz="quarter" idx="11"/>
          </p:nvPr>
        </p:nvSpPr>
        <p:spPr>
          <a:xfrm>
            <a:off x="6443132" y="6356351"/>
            <a:ext cx="4849708" cy="365125"/>
          </a:xfrm>
          <a:prstGeom prst="rect">
            <a:avLst/>
          </a:prstGeom>
        </p:spPr>
        <p:txBody>
          <a:bodyPr/>
          <a:lstStyle>
            <a:lvl1pPr>
              <a:defRPr b="0" i="0">
                <a:latin typeface="+mn-lt"/>
              </a:defRPr>
            </a:lvl1pPr>
          </a:lstStyle>
          <a:p>
            <a:r>
              <a:rPr lang="en-US" smtClean="0"/>
              <a:t>Confidential &amp; Proprietary </a:t>
            </a:r>
            <a:endParaRPr lang="en-US" dirty="0"/>
          </a:p>
        </p:txBody>
      </p:sp>
      <p:sp>
        <p:nvSpPr>
          <p:cNvPr id="10" name="Slide Number Placeholder 5">
            <a:extLst>
              <a:ext uri="{FF2B5EF4-FFF2-40B4-BE49-F238E27FC236}">
                <a16:creationId xmlns="" xmlns:a16="http://schemas.microsoft.com/office/drawing/2014/main" id="{C6E1B786-A1C9-2645-A8AA-72459CE3D778}"/>
              </a:ext>
            </a:extLst>
          </p:cNvPr>
          <p:cNvSpPr>
            <a:spLocks noGrp="1"/>
          </p:cNvSpPr>
          <p:nvPr>
            <p:ph type="sldNum" sz="quarter" idx="12"/>
          </p:nvPr>
        </p:nvSpPr>
        <p:spPr>
          <a:xfrm>
            <a:off x="5665894" y="6356351"/>
            <a:ext cx="624840" cy="365125"/>
          </a:xfrm>
          <a:prstGeom prst="rect">
            <a:avLst/>
          </a:prstGeom>
        </p:spPr>
        <p:txBody>
          <a:bodyPr/>
          <a:lstStyle>
            <a:lvl1pPr>
              <a:defRPr b="0" i="0">
                <a:latin typeface="+mn-lt"/>
              </a:defRPr>
            </a:lvl1pPr>
          </a:lstStyle>
          <a:p>
            <a:fld id="{9BF076B6-2B2D-554C-BC15-BD6F2175AE13}" type="slidenum">
              <a:rPr lang="en-US" smtClean="0"/>
              <a:pPr/>
              <a:t>‹#›</a:t>
            </a:fld>
            <a:endParaRPr lang="en-US" dirty="0"/>
          </a:p>
        </p:txBody>
      </p:sp>
    </p:spTree>
    <p:extLst>
      <p:ext uri="{BB962C8B-B14F-4D97-AF65-F5344CB8AC3E}">
        <p14:creationId xmlns:p14="http://schemas.microsoft.com/office/powerpoint/2010/main" val="34785880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94360" y="274638"/>
            <a:ext cx="10698480" cy="1143000"/>
          </a:xfrm>
        </p:spPr>
        <p:txBody>
          <a:bodyPr/>
          <a:lstStyle>
            <a:lvl1pPr>
              <a:defRPr b="0" i="0"/>
            </a:lvl1pPr>
          </a:lstStyle>
          <a:p>
            <a:r>
              <a:rPr lang="en-US" smtClean="0"/>
              <a:t>Click to edit Master title style</a:t>
            </a:r>
            <a:endParaRPr lang="en-US" dirty="0"/>
          </a:p>
        </p:txBody>
      </p:sp>
      <p:sp>
        <p:nvSpPr>
          <p:cNvPr id="3" name="Text Placeholder 2"/>
          <p:cNvSpPr>
            <a:spLocks noGrp="1"/>
          </p:cNvSpPr>
          <p:nvPr>
            <p:ph type="body" idx="1"/>
          </p:nvPr>
        </p:nvSpPr>
        <p:spPr>
          <a:xfrm>
            <a:off x="594360" y="1535113"/>
            <a:ext cx="5252244" cy="639762"/>
          </a:xfrm>
        </p:spPr>
        <p:txBody>
          <a:bodyPr anchor="b">
            <a:normAutofit/>
          </a:bodyPr>
          <a:lstStyle>
            <a:lvl1pPr marL="0" indent="0">
              <a:buNone/>
              <a:defRPr sz="2200" b="0" i="0">
                <a:latin typeface="+mj-lt"/>
                <a:cs typeface="Open San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94360" y="2174875"/>
            <a:ext cx="5252244" cy="3951288"/>
          </a:xfrm>
        </p:spPr>
        <p:txBody>
          <a:bodyPr/>
          <a:lstStyle>
            <a:lvl1pPr>
              <a:defRPr sz="2400" b="0" i="0">
                <a:latin typeface="+mn-lt"/>
                <a:cs typeface="Open Sans"/>
              </a:defRPr>
            </a:lvl1pPr>
            <a:lvl2pPr>
              <a:defRPr sz="2000" b="0" i="0">
                <a:latin typeface="+mn-lt"/>
                <a:cs typeface="Open Sans"/>
              </a:defRPr>
            </a:lvl2pPr>
            <a:lvl3pPr>
              <a:defRPr sz="1800" b="0" i="0">
                <a:latin typeface="+mn-lt"/>
                <a:cs typeface="Open Sans"/>
              </a:defRPr>
            </a:lvl3pPr>
            <a:lvl4pPr>
              <a:defRPr sz="1600" b="0" i="0">
                <a:latin typeface="+mn-lt"/>
                <a:cs typeface="Open Sans"/>
              </a:defRPr>
            </a:lvl4pPr>
            <a:lvl5pPr>
              <a:defRPr sz="1600" b="0" i="0">
                <a:latin typeface="+mn-lt"/>
                <a:cs typeface="Open Sans"/>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Text Placeholder 2"/>
          <p:cNvSpPr>
            <a:spLocks noGrp="1"/>
          </p:cNvSpPr>
          <p:nvPr>
            <p:ph type="body" idx="13"/>
          </p:nvPr>
        </p:nvSpPr>
        <p:spPr>
          <a:xfrm>
            <a:off x="6040596" y="1535113"/>
            <a:ext cx="5252244" cy="639762"/>
          </a:xfrm>
        </p:spPr>
        <p:txBody>
          <a:bodyPr anchor="b">
            <a:normAutofit/>
          </a:bodyPr>
          <a:lstStyle>
            <a:lvl1pPr marL="0" indent="0">
              <a:buNone/>
              <a:defRPr sz="2200" b="0" i="0">
                <a:latin typeface="+mj-lt"/>
                <a:cs typeface="Open San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3" name="Content Placeholder 3"/>
          <p:cNvSpPr>
            <a:spLocks noGrp="1"/>
          </p:cNvSpPr>
          <p:nvPr>
            <p:ph sz="half" idx="14"/>
          </p:nvPr>
        </p:nvSpPr>
        <p:spPr>
          <a:xfrm>
            <a:off x="6040596" y="2174875"/>
            <a:ext cx="5252244" cy="3951288"/>
          </a:xfrm>
        </p:spPr>
        <p:txBody>
          <a:bodyPr/>
          <a:lstStyle>
            <a:lvl1pPr>
              <a:defRPr sz="2400" b="0" i="0">
                <a:latin typeface="+mn-lt"/>
                <a:cs typeface="Open Sans"/>
              </a:defRPr>
            </a:lvl1pPr>
            <a:lvl2pPr>
              <a:defRPr sz="2000" b="0" i="0">
                <a:latin typeface="+mn-lt"/>
                <a:cs typeface="Open Sans"/>
              </a:defRPr>
            </a:lvl2pPr>
            <a:lvl3pPr>
              <a:defRPr sz="1800" b="0" i="0">
                <a:latin typeface="+mn-lt"/>
                <a:cs typeface="Open Sans"/>
              </a:defRPr>
            </a:lvl3pPr>
            <a:lvl4pPr>
              <a:defRPr sz="1600" b="0" i="0">
                <a:latin typeface="+mn-lt"/>
                <a:cs typeface="Open Sans"/>
              </a:defRPr>
            </a:lvl4pPr>
            <a:lvl5pPr>
              <a:defRPr sz="1600" b="0" i="0">
                <a:latin typeface="+mn-lt"/>
                <a:cs typeface="Open Sans"/>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Footer Placeholder 4">
            <a:extLst>
              <a:ext uri="{FF2B5EF4-FFF2-40B4-BE49-F238E27FC236}">
                <a16:creationId xmlns="" xmlns:a16="http://schemas.microsoft.com/office/drawing/2014/main" id="{E6F7304B-0CB0-0743-80D4-6DE0DF00921C}"/>
              </a:ext>
            </a:extLst>
          </p:cNvPr>
          <p:cNvSpPr>
            <a:spLocks noGrp="1"/>
          </p:cNvSpPr>
          <p:nvPr>
            <p:ph type="ftr" sz="quarter" idx="11"/>
          </p:nvPr>
        </p:nvSpPr>
        <p:spPr>
          <a:xfrm>
            <a:off x="6443132" y="6356351"/>
            <a:ext cx="4849708" cy="365125"/>
          </a:xfrm>
          <a:prstGeom prst="rect">
            <a:avLst/>
          </a:prstGeom>
        </p:spPr>
        <p:txBody>
          <a:bodyPr/>
          <a:lstStyle>
            <a:lvl1pPr>
              <a:defRPr b="0" i="0">
                <a:latin typeface="+mn-lt"/>
              </a:defRPr>
            </a:lvl1pPr>
          </a:lstStyle>
          <a:p>
            <a:r>
              <a:rPr lang="en-US" smtClean="0"/>
              <a:t>Confidential &amp; Proprietary </a:t>
            </a:r>
            <a:endParaRPr lang="en-US" dirty="0"/>
          </a:p>
        </p:txBody>
      </p:sp>
      <p:sp>
        <p:nvSpPr>
          <p:cNvPr id="14" name="Slide Number Placeholder 5">
            <a:extLst>
              <a:ext uri="{FF2B5EF4-FFF2-40B4-BE49-F238E27FC236}">
                <a16:creationId xmlns="" xmlns:a16="http://schemas.microsoft.com/office/drawing/2014/main" id="{233CD385-0E82-9246-9595-9247980C0063}"/>
              </a:ext>
            </a:extLst>
          </p:cNvPr>
          <p:cNvSpPr>
            <a:spLocks noGrp="1"/>
          </p:cNvSpPr>
          <p:nvPr>
            <p:ph type="sldNum" sz="quarter" idx="12"/>
          </p:nvPr>
        </p:nvSpPr>
        <p:spPr>
          <a:xfrm>
            <a:off x="5665894" y="6356351"/>
            <a:ext cx="624840" cy="365125"/>
          </a:xfrm>
          <a:prstGeom prst="rect">
            <a:avLst/>
          </a:prstGeom>
        </p:spPr>
        <p:txBody>
          <a:bodyPr/>
          <a:lstStyle>
            <a:lvl1pPr>
              <a:defRPr b="0" i="0">
                <a:latin typeface="+mn-lt"/>
              </a:defRPr>
            </a:lvl1pPr>
          </a:lstStyle>
          <a:p>
            <a:fld id="{9BF076B6-2B2D-554C-BC15-BD6F2175AE13}" type="slidenum">
              <a:rPr lang="en-US" smtClean="0"/>
              <a:pPr/>
              <a:t>‹#›</a:t>
            </a:fld>
            <a:endParaRPr lang="en-US" dirty="0"/>
          </a:p>
        </p:txBody>
      </p:sp>
    </p:spTree>
    <p:extLst>
      <p:ext uri="{BB962C8B-B14F-4D97-AF65-F5344CB8AC3E}">
        <p14:creationId xmlns:p14="http://schemas.microsoft.com/office/powerpoint/2010/main" val="24423722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9_column_titles">
    <p:spTree>
      <p:nvGrpSpPr>
        <p:cNvPr id="1" name=""/>
        <p:cNvGrpSpPr/>
        <p:nvPr/>
      </p:nvGrpSpPr>
      <p:grpSpPr>
        <a:xfrm>
          <a:off x="0" y="0"/>
          <a:ext cx="0" cy="0"/>
          <a:chOff x="0" y="0"/>
          <a:chExt cx="0" cy="0"/>
        </a:xfrm>
      </p:grpSpPr>
      <p:sp>
        <p:nvSpPr>
          <p:cNvPr id="24" name="Text Placeholder 4"/>
          <p:cNvSpPr>
            <a:spLocks noGrp="1"/>
          </p:cNvSpPr>
          <p:nvPr>
            <p:ph type="body" sz="quarter" idx="25"/>
          </p:nvPr>
        </p:nvSpPr>
        <p:spPr>
          <a:xfrm>
            <a:off x="557357" y="2678885"/>
            <a:ext cx="5166001" cy="681293"/>
          </a:xfrm>
          <a:solidFill>
            <a:srgbClr val="3399CC"/>
          </a:solidFill>
        </p:spPr>
        <p:txBody>
          <a:bodyPr lIns="182880" rIns="182880" anchor="ctr">
            <a:normAutofit/>
          </a:bodyPr>
          <a:lstStyle>
            <a:lvl1pPr marL="0" indent="0" algn="ctr">
              <a:lnSpc>
                <a:spcPct val="88000"/>
              </a:lnSpc>
              <a:spcBef>
                <a:spcPts val="0"/>
              </a:spcBef>
              <a:buNone/>
              <a:defRPr lang="en-US" sz="2200" b="0" i="0" kern="1200" spc="-70" baseline="0" dirty="0" smtClean="0">
                <a:solidFill>
                  <a:schemeClr val="lt1"/>
                </a:solidFill>
                <a:latin typeface="+mj-lt"/>
                <a:ea typeface="+mn-ea"/>
                <a:cs typeface="Open Sans"/>
              </a:defRPr>
            </a:lvl1pPr>
          </a:lstStyle>
          <a:p>
            <a:pPr lvl="0"/>
            <a:r>
              <a:rPr lang="en-US" smtClean="0"/>
              <a:t>Click to edit Master text styles</a:t>
            </a:r>
          </a:p>
        </p:txBody>
      </p:sp>
      <p:sp>
        <p:nvSpPr>
          <p:cNvPr id="26" name="Text Placeholder 4"/>
          <p:cNvSpPr>
            <a:spLocks noGrp="1"/>
          </p:cNvSpPr>
          <p:nvPr>
            <p:ph type="body" sz="quarter" idx="26"/>
          </p:nvPr>
        </p:nvSpPr>
        <p:spPr>
          <a:xfrm>
            <a:off x="6187440" y="2675530"/>
            <a:ext cx="5142711" cy="681293"/>
          </a:xfrm>
          <a:solidFill>
            <a:srgbClr val="3399CC"/>
          </a:solidFill>
        </p:spPr>
        <p:txBody>
          <a:bodyPr lIns="182880" rIns="182880" anchor="ctr">
            <a:normAutofit/>
          </a:bodyPr>
          <a:lstStyle>
            <a:lvl1pPr marL="0" indent="0" algn="ctr">
              <a:lnSpc>
                <a:spcPct val="88000"/>
              </a:lnSpc>
              <a:spcBef>
                <a:spcPts val="0"/>
              </a:spcBef>
              <a:buNone/>
              <a:defRPr lang="en-US" sz="2200" b="0" i="0" kern="1200" spc="-70" baseline="0" dirty="0" smtClean="0">
                <a:solidFill>
                  <a:schemeClr val="lt1"/>
                </a:solidFill>
                <a:latin typeface="+mj-lt"/>
                <a:ea typeface="+mn-ea"/>
                <a:cs typeface="Open Sans"/>
              </a:defRPr>
            </a:lvl1pPr>
          </a:lstStyle>
          <a:p>
            <a:pPr lvl="0"/>
            <a:r>
              <a:rPr lang="en-US" smtClean="0"/>
              <a:t>Click to edit Master text styles</a:t>
            </a:r>
          </a:p>
        </p:txBody>
      </p:sp>
      <p:sp>
        <p:nvSpPr>
          <p:cNvPr id="25" name="Title 24"/>
          <p:cNvSpPr>
            <a:spLocks noGrp="1"/>
          </p:cNvSpPr>
          <p:nvPr>
            <p:ph type="title"/>
          </p:nvPr>
        </p:nvSpPr>
        <p:spPr>
          <a:xfrm>
            <a:off x="557357" y="63501"/>
            <a:ext cx="10772609" cy="990119"/>
          </a:xfrm>
        </p:spPr>
        <p:txBody>
          <a:bodyPr/>
          <a:lstStyle>
            <a:lvl1pPr>
              <a:lnSpc>
                <a:spcPct val="95000"/>
              </a:lnSpc>
              <a:defRPr b="0" i="0">
                <a:solidFill>
                  <a:srgbClr val="3399CC"/>
                </a:solidFill>
              </a:defRPr>
            </a:lvl1pPr>
          </a:lstStyle>
          <a:p>
            <a:r>
              <a:rPr lang="en-US" smtClean="0"/>
              <a:t>Click to edit Master title style</a:t>
            </a:r>
            <a:endParaRPr lang="en-US" dirty="0"/>
          </a:p>
        </p:txBody>
      </p:sp>
      <p:sp>
        <p:nvSpPr>
          <p:cNvPr id="14" name="Content Placeholder 3"/>
          <p:cNvSpPr>
            <a:spLocks noGrp="1"/>
          </p:cNvSpPr>
          <p:nvPr>
            <p:ph sz="half" idx="2"/>
          </p:nvPr>
        </p:nvSpPr>
        <p:spPr>
          <a:xfrm>
            <a:off x="557357" y="3360178"/>
            <a:ext cx="5166001" cy="2715502"/>
          </a:xfrm>
        </p:spPr>
        <p:txBody>
          <a:bodyPr/>
          <a:lstStyle>
            <a:lvl1pPr>
              <a:defRPr sz="1800" b="0" i="0">
                <a:latin typeface="+mn-lt"/>
                <a:cs typeface="Open Sans"/>
              </a:defRPr>
            </a:lvl1pPr>
            <a:lvl2pPr>
              <a:defRPr sz="1600" b="0" i="0">
                <a:latin typeface="+mn-lt"/>
                <a:cs typeface="Open Sans"/>
              </a:defRPr>
            </a:lvl2pPr>
            <a:lvl3pPr>
              <a:defRPr sz="1400" b="0" i="0">
                <a:latin typeface="+mn-lt"/>
                <a:cs typeface="Open Sans"/>
              </a:defRPr>
            </a:lvl3pPr>
            <a:lvl4pPr>
              <a:defRPr sz="1200" b="0" i="0">
                <a:latin typeface="+mn-lt"/>
                <a:cs typeface="Open Sans"/>
              </a:defRPr>
            </a:lvl4pPr>
            <a:lvl5pPr>
              <a:defRPr sz="1100" b="0" i="0">
                <a:latin typeface="+mn-lt"/>
                <a:cs typeface="Open Sans"/>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3"/>
          <p:cNvSpPr>
            <a:spLocks noGrp="1"/>
          </p:cNvSpPr>
          <p:nvPr>
            <p:ph sz="half" idx="35"/>
          </p:nvPr>
        </p:nvSpPr>
        <p:spPr>
          <a:xfrm>
            <a:off x="6187440" y="3360178"/>
            <a:ext cx="5142711" cy="2715502"/>
          </a:xfrm>
        </p:spPr>
        <p:txBody>
          <a:bodyPr/>
          <a:lstStyle>
            <a:lvl1pPr>
              <a:defRPr sz="1800" b="0" i="0">
                <a:latin typeface="+mn-lt"/>
                <a:cs typeface="Open Sans"/>
              </a:defRPr>
            </a:lvl1pPr>
            <a:lvl2pPr>
              <a:defRPr sz="1600" b="0" i="0">
                <a:latin typeface="+mn-lt"/>
                <a:cs typeface="Open Sans"/>
              </a:defRPr>
            </a:lvl2pPr>
            <a:lvl3pPr>
              <a:defRPr sz="1400" b="0" i="0">
                <a:latin typeface="+mn-lt"/>
                <a:cs typeface="Open Sans"/>
              </a:defRPr>
            </a:lvl3pPr>
            <a:lvl4pPr>
              <a:defRPr sz="1200" b="0" i="0">
                <a:latin typeface="+mn-lt"/>
                <a:cs typeface="Open Sans"/>
              </a:defRPr>
            </a:lvl4pPr>
            <a:lvl5pPr>
              <a:defRPr sz="1100" b="0" i="0">
                <a:latin typeface="+mn-lt"/>
                <a:cs typeface="Open Sans"/>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Text Placeholder 4"/>
          <p:cNvSpPr>
            <a:spLocks noGrp="1"/>
          </p:cNvSpPr>
          <p:nvPr>
            <p:ph type="body" sz="quarter" idx="36"/>
          </p:nvPr>
        </p:nvSpPr>
        <p:spPr>
          <a:xfrm>
            <a:off x="557357" y="1053621"/>
            <a:ext cx="10765912" cy="500860"/>
          </a:xfrm>
          <a:solidFill>
            <a:srgbClr val="3399CC"/>
          </a:solidFill>
        </p:spPr>
        <p:txBody>
          <a:bodyPr lIns="182880" rIns="182880" anchor="ctr"/>
          <a:lstStyle>
            <a:lvl1pPr marL="0" indent="0" algn="ctr">
              <a:lnSpc>
                <a:spcPct val="88000"/>
              </a:lnSpc>
              <a:spcBef>
                <a:spcPts val="0"/>
              </a:spcBef>
              <a:buNone/>
              <a:defRPr lang="en-US" sz="2000" b="0" i="0" kern="1200" spc="-70" baseline="0" dirty="0" smtClean="0">
                <a:solidFill>
                  <a:schemeClr val="lt1"/>
                </a:solidFill>
                <a:latin typeface="+mj-lt"/>
                <a:ea typeface="+mn-ea"/>
                <a:cs typeface="Open Sans"/>
              </a:defRPr>
            </a:lvl1pPr>
          </a:lstStyle>
          <a:p>
            <a:pPr lvl="0"/>
            <a:r>
              <a:rPr lang="en-US" smtClean="0"/>
              <a:t>Click to edit Master text styles</a:t>
            </a:r>
          </a:p>
        </p:txBody>
      </p:sp>
      <p:sp>
        <p:nvSpPr>
          <p:cNvPr id="16" name="Content Placeholder 3"/>
          <p:cNvSpPr>
            <a:spLocks noGrp="1"/>
          </p:cNvSpPr>
          <p:nvPr>
            <p:ph sz="half" idx="37"/>
          </p:nvPr>
        </p:nvSpPr>
        <p:spPr>
          <a:xfrm>
            <a:off x="557357" y="1554481"/>
            <a:ext cx="10728601" cy="947327"/>
          </a:xfrm>
        </p:spPr>
        <p:txBody>
          <a:bodyPr/>
          <a:lstStyle>
            <a:lvl1pPr marL="285750" indent="-285750">
              <a:buFont typeface="Arial"/>
              <a:buChar char="•"/>
              <a:defRPr sz="1800" b="0" i="0">
                <a:latin typeface="+mn-lt"/>
                <a:cs typeface="Open Sans"/>
              </a:defRPr>
            </a:lvl1pPr>
            <a:lvl2pPr marL="742950" indent="-285750">
              <a:buFont typeface="Arial"/>
              <a:buChar char="•"/>
              <a:defRPr sz="1600" b="0" i="0">
                <a:latin typeface="+mn-lt"/>
                <a:cs typeface="Open Sans"/>
              </a:defRPr>
            </a:lvl2pPr>
            <a:lvl3pPr>
              <a:defRPr sz="1400">
                <a:latin typeface="Open Sans"/>
                <a:cs typeface="Open Sans"/>
              </a:defRPr>
            </a:lvl3pPr>
            <a:lvl4pPr>
              <a:defRPr sz="1200">
                <a:latin typeface="Open Sans"/>
                <a:cs typeface="Open Sans"/>
              </a:defRPr>
            </a:lvl4pPr>
            <a:lvl5pPr>
              <a:defRPr sz="1100">
                <a:latin typeface="Open Sans"/>
                <a:cs typeface="Open Sans"/>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p:txBody>
      </p:sp>
      <p:sp>
        <p:nvSpPr>
          <p:cNvPr id="17" name="Footer Placeholder 4">
            <a:extLst>
              <a:ext uri="{FF2B5EF4-FFF2-40B4-BE49-F238E27FC236}">
                <a16:creationId xmlns="" xmlns:a16="http://schemas.microsoft.com/office/drawing/2014/main" id="{A0417307-903E-7F49-84D3-0E134603F073}"/>
              </a:ext>
            </a:extLst>
          </p:cNvPr>
          <p:cNvSpPr>
            <a:spLocks noGrp="1"/>
          </p:cNvSpPr>
          <p:nvPr>
            <p:ph type="ftr" sz="quarter" idx="11"/>
          </p:nvPr>
        </p:nvSpPr>
        <p:spPr>
          <a:xfrm>
            <a:off x="6443132" y="6356351"/>
            <a:ext cx="4849708" cy="365125"/>
          </a:xfrm>
          <a:prstGeom prst="rect">
            <a:avLst/>
          </a:prstGeom>
        </p:spPr>
        <p:txBody>
          <a:bodyPr/>
          <a:lstStyle>
            <a:lvl1pPr>
              <a:defRPr b="0" i="0">
                <a:latin typeface="+mn-lt"/>
              </a:defRPr>
            </a:lvl1pPr>
          </a:lstStyle>
          <a:p>
            <a:r>
              <a:rPr lang="en-US" smtClean="0"/>
              <a:t>Confidential &amp; Proprietary </a:t>
            </a:r>
            <a:endParaRPr lang="en-US" dirty="0"/>
          </a:p>
        </p:txBody>
      </p:sp>
      <p:sp>
        <p:nvSpPr>
          <p:cNvPr id="18" name="Slide Number Placeholder 5">
            <a:extLst>
              <a:ext uri="{FF2B5EF4-FFF2-40B4-BE49-F238E27FC236}">
                <a16:creationId xmlns="" xmlns:a16="http://schemas.microsoft.com/office/drawing/2014/main" id="{2B587F95-7E92-4E46-BB11-042F909B8205}"/>
              </a:ext>
            </a:extLst>
          </p:cNvPr>
          <p:cNvSpPr>
            <a:spLocks noGrp="1"/>
          </p:cNvSpPr>
          <p:nvPr>
            <p:ph type="sldNum" sz="quarter" idx="12"/>
          </p:nvPr>
        </p:nvSpPr>
        <p:spPr>
          <a:xfrm>
            <a:off x="5665894" y="6356351"/>
            <a:ext cx="624840" cy="365125"/>
          </a:xfrm>
          <a:prstGeom prst="rect">
            <a:avLst/>
          </a:prstGeom>
        </p:spPr>
        <p:txBody>
          <a:bodyPr/>
          <a:lstStyle>
            <a:lvl1pPr>
              <a:defRPr b="0" i="0">
                <a:latin typeface="+mn-lt"/>
              </a:defRPr>
            </a:lvl1pPr>
          </a:lstStyle>
          <a:p>
            <a:fld id="{9BF076B6-2B2D-554C-BC15-BD6F2175AE13}" type="slidenum">
              <a:rPr lang="en-US" smtClean="0"/>
              <a:pPr/>
              <a:t>‹#›</a:t>
            </a:fld>
            <a:endParaRPr lang="en-US" dirty="0"/>
          </a:p>
        </p:txBody>
      </p:sp>
    </p:spTree>
    <p:extLst>
      <p:ext uri="{BB962C8B-B14F-4D97-AF65-F5344CB8AC3E}">
        <p14:creationId xmlns:p14="http://schemas.microsoft.com/office/powerpoint/2010/main" val="11305074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0_column_titles">
    <p:spTree>
      <p:nvGrpSpPr>
        <p:cNvPr id="1" name=""/>
        <p:cNvGrpSpPr/>
        <p:nvPr/>
      </p:nvGrpSpPr>
      <p:grpSpPr>
        <a:xfrm>
          <a:off x="0" y="0"/>
          <a:ext cx="0" cy="0"/>
          <a:chOff x="0" y="0"/>
          <a:chExt cx="0" cy="0"/>
        </a:xfrm>
      </p:grpSpPr>
      <p:sp>
        <p:nvSpPr>
          <p:cNvPr id="24" name="Text Placeholder 4"/>
          <p:cNvSpPr>
            <a:spLocks noGrp="1"/>
          </p:cNvSpPr>
          <p:nvPr>
            <p:ph type="body" sz="quarter" idx="25"/>
          </p:nvPr>
        </p:nvSpPr>
        <p:spPr>
          <a:xfrm>
            <a:off x="557357" y="2678885"/>
            <a:ext cx="5166001" cy="681293"/>
          </a:xfrm>
          <a:solidFill>
            <a:srgbClr val="00B178"/>
          </a:solidFill>
        </p:spPr>
        <p:txBody>
          <a:bodyPr lIns="182880" rIns="182880" anchor="ctr">
            <a:normAutofit/>
          </a:bodyPr>
          <a:lstStyle>
            <a:lvl1pPr marL="0" indent="0" algn="ctr">
              <a:lnSpc>
                <a:spcPct val="88000"/>
              </a:lnSpc>
              <a:spcBef>
                <a:spcPts val="0"/>
              </a:spcBef>
              <a:buNone/>
              <a:defRPr lang="en-US" sz="2200" b="0" i="0" kern="1200" spc="-70" baseline="0" dirty="0" smtClean="0">
                <a:solidFill>
                  <a:schemeClr val="lt1"/>
                </a:solidFill>
                <a:latin typeface="+mj-lt"/>
                <a:ea typeface="+mn-ea"/>
                <a:cs typeface="Open Sans"/>
              </a:defRPr>
            </a:lvl1pPr>
          </a:lstStyle>
          <a:p>
            <a:pPr lvl="0"/>
            <a:r>
              <a:rPr lang="en-US" smtClean="0"/>
              <a:t>Click to edit Master text styles</a:t>
            </a:r>
          </a:p>
        </p:txBody>
      </p:sp>
      <p:sp>
        <p:nvSpPr>
          <p:cNvPr id="26" name="Text Placeholder 4"/>
          <p:cNvSpPr>
            <a:spLocks noGrp="1"/>
          </p:cNvSpPr>
          <p:nvPr>
            <p:ph type="body" sz="quarter" idx="26"/>
          </p:nvPr>
        </p:nvSpPr>
        <p:spPr>
          <a:xfrm>
            <a:off x="6187440" y="2675530"/>
            <a:ext cx="5142711" cy="681293"/>
          </a:xfrm>
          <a:solidFill>
            <a:srgbClr val="00B178"/>
          </a:solidFill>
        </p:spPr>
        <p:txBody>
          <a:bodyPr lIns="182880" rIns="182880" anchor="ctr">
            <a:normAutofit/>
          </a:bodyPr>
          <a:lstStyle>
            <a:lvl1pPr marL="0" indent="0" algn="ctr">
              <a:lnSpc>
                <a:spcPct val="88000"/>
              </a:lnSpc>
              <a:spcBef>
                <a:spcPts val="0"/>
              </a:spcBef>
              <a:buNone/>
              <a:defRPr lang="en-US" sz="2200" b="0" i="0" kern="1200" spc="-70" baseline="0" dirty="0" smtClean="0">
                <a:solidFill>
                  <a:schemeClr val="lt1"/>
                </a:solidFill>
                <a:latin typeface="+mj-lt"/>
                <a:ea typeface="+mn-ea"/>
                <a:cs typeface="Open Sans"/>
              </a:defRPr>
            </a:lvl1pPr>
          </a:lstStyle>
          <a:p>
            <a:pPr lvl="0"/>
            <a:r>
              <a:rPr lang="en-US" smtClean="0"/>
              <a:t>Click to edit Master text styles</a:t>
            </a:r>
          </a:p>
        </p:txBody>
      </p:sp>
      <p:sp>
        <p:nvSpPr>
          <p:cNvPr id="25" name="Title 24"/>
          <p:cNvSpPr>
            <a:spLocks noGrp="1"/>
          </p:cNvSpPr>
          <p:nvPr>
            <p:ph type="title"/>
          </p:nvPr>
        </p:nvSpPr>
        <p:spPr>
          <a:xfrm>
            <a:off x="557357" y="63501"/>
            <a:ext cx="10772609" cy="990119"/>
          </a:xfrm>
        </p:spPr>
        <p:txBody>
          <a:bodyPr/>
          <a:lstStyle>
            <a:lvl1pPr>
              <a:lnSpc>
                <a:spcPct val="95000"/>
              </a:lnSpc>
              <a:defRPr b="0" i="0">
                <a:solidFill>
                  <a:srgbClr val="00B178"/>
                </a:solidFill>
              </a:defRPr>
            </a:lvl1pPr>
          </a:lstStyle>
          <a:p>
            <a:r>
              <a:rPr lang="en-US" smtClean="0"/>
              <a:t>Click to edit Master title style</a:t>
            </a:r>
            <a:endParaRPr lang="en-US" dirty="0"/>
          </a:p>
        </p:txBody>
      </p:sp>
      <p:sp>
        <p:nvSpPr>
          <p:cNvPr id="14" name="Content Placeholder 3"/>
          <p:cNvSpPr>
            <a:spLocks noGrp="1"/>
          </p:cNvSpPr>
          <p:nvPr>
            <p:ph sz="half" idx="2"/>
          </p:nvPr>
        </p:nvSpPr>
        <p:spPr>
          <a:xfrm>
            <a:off x="557357" y="3360178"/>
            <a:ext cx="5166001" cy="2715502"/>
          </a:xfrm>
        </p:spPr>
        <p:txBody>
          <a:bodyPr/>
          <a:lstStyle>
            <a:lvl1pPr>
              <a:defRPr sz="1800" b="0" i="0">
                <a:latin typeface="+mn-lt"/>
                <a:cs typeface="Open Sans"/>
              </a:defRPr>
            </a:lvl1pPr>
            <a:lvl2pPr>
              <a:defRPr sz="1600" b="0" i="0">
                <a:latin typeface="+mn-lt"/>
                <a:cs typeface="Open Sans"/>
              </a:defRPr>
            </a:lvl2pPr>
            <a:lvl3pPr>
              <a:defRPr sz="1400" b="0" i="0">
                <a:latin typeface="+mn-lt"/>
                <a:cs typeface="Open Sans"/>
              </a:defRPr>
            </a:lvl3pPr>
            <a:lvl4pPr>
              <a:defRPr sz="1200" b="0" i="0">
                <a:latin typeface="+mn-lt"/>
                <a:cs typeface="Open Sans"/>
              </a:defRPr>
            </a:lvl4pPr>
            <a:lvl5pPr>
              <a:defRPr sz="1100" b="0" i="0">
                <a:latin typeface="+mn-lt"/>
                <a:cs typeface="Open Sans"/>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3"/>
          <p:cNvSpPr>
            <a:spLocks noGrp="1"/>
          </p:cNvSpPr>
          <p:nvPr>
            <p:ph sz="half" idx="35"/>
          </p:nvPr>
        </p:nvSpPr>
        <p:spPr>
          <a:xfrm>
            <a:off x="6187440" y="3360178"/>
            <a:ext cx="5142711" cy="2715502"/>
          </a:xfrm>
        </p:spPr>
        <p:txBody>
          <a:bodyPr/>
          <a:lstStyle>
            <a:lvl1pPr>
              <a:defRPr sz="1800" b="0" i="0">
                <a:latin typeface="+mn-lt"/>
                <a:cs typeface="Open Sans"/>
              </a:defRPr>
            </a:lvl1pPr>
            <a:lvl2pPr>
              <a:defRPr sz="1600" b="0" i="0">
                <a:latin typeface="+mn-lt"/>
                <a:cs typeface="Open Sans"/>
              </a:defRPr>
            </a:lvl2pPr>
            <a:lvl3pPr>
              <a:defRPr sz="1400" b="0" i="0">
                <a:latin typeface="+mn-lt"/>
                <a:cs typeface="Open Sans"/>
              </a:defRPr>
            </a:lvl3pPr>
            <a:lvl4pPr>
              <a:defRPr sz="1200" b="0" i="0">
                <a:latin typeface="+mn-lt"/>
                <a:cs typeface="Open Sans"/>
              </a:defRPr>
            </a:lvl4pPr>
            <a:lvl5pPr>
              <a:defRPr sz="1100" b="0" i="0">
                <a:latin typeface="+mn-lt"/>
                <a:cs typeface="Open Sans"/>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Text Placeholder 4"/>
          <p:cNvSpPr>
            <a:spLocks noGrp="1"/>
          </p:cNvSpPr>
          <p:nvPr>
            <p:ph type="body" sz="quarter" idx="36"/>
          </p:nvPr>
        </p:nvSpPr>
        <p:spPr>
          <a:xfrm>
            <a:off x="557357" y="1053621"/>
            <a:ext cx="10765912" cy="500860"/>
          </a:xfrm>
          <a:solidFill>
            <a:srgbClr val="00B178"/>
          </a:solidFill>
        </p:spPr>
        <p:txBody>
          <a:bodyPr lIns="182880" rIns="182880" anchor="ctr"/>
          <a:lstStyle>
            <a:lvl1pPr marL="0" indent="0" algn="ctr">
              <a:lnSpc>
                <a:spcPct val="88000"/>
              </a:lnSpc>
              <a:spcBef>
                <a:spcPts val="0"/>
              </a:spcBef>
              <a:buNone/>
              <a:defRPr lang="en-US" sz="2000" b="0" i="0" kern="1200" spc="-70" baseline="0" dirty="0" smtClean="0">
                <a:solidFill>
                  <a:schemeClr val="lt1"/>
                </a:solidFill>
                <a:latin typeface="+mj-lt"/>
                <a:ea typeface="+mn-ea"/>
                <a:cs typeface="Open Sans"/>
              </a:defRPr>
            </a:lvl1pPr>
          </a:lstStyle>
          <a:p>
            <a:pPr lvl="0"/>
            <a:r>
              <a:rPr lang="en-US" smtClean="0"/>
              <a:t>Click to edit Master text styles</a:t>
            </a:r>
          </a:p>
        </p:txBody>
      </p:sp>
      <p:sp>
        <p:nvSpPr>
          <p:cNvPr id="16" name="Content Placeholder 3"/>
          <p:cNvSpPr>
            <a:spLocks noGrp="1"/>
          </p:cNvSpPr>
          <p:nvPr>
            <p:ph sz="half" idx="37"/>
          </p:nvPr>
        </p:nvSpPr>
        <p:spPr>
          <a:xfrm>
            <a:off x="557357" y="1554481"/>
            <a:ext cx="10728601" cy="947327"/>
          </a:xfrm>
        </p:spPr>
        <p:txBody>
          <a:bodyPr/>
          <a:lstStyle>
            <a:lvl1pPr marL="285750" indent="-285750">
              <a:buFont typeface="Arial"/>
              <a:buChar char="•"/>
              <a:defRPr sz="1800" b="0" i="0">
                <a:latin typeface="+mn-lt"/>
                <a:cs typeface="Open Sans"/>
              </a:defRPr>
            </a:lvl1pPr>
            <a:lvl2pPr marL="742950" indent="-285750">
              <a:buFont typeface="Arial"/>
              <a:buChar char="•"/>
              <a:defRPr sz="1600" b="0" i="0">
                <a:latin typeface="+mn-lt"/>
                <a:cs typeface="Open Sans"/>
              </a:defRPr>
            </a:lvl2pPr>
            <a:lvl3pPr>
              <a:defRPr sz="1400">
                <a:latin typeface="Open Sans"/>
                <a:cs typeface="Open Sans"/>
              </a:defRPr>
            </a:lvl3pPr>
            <a:lvl4pPr>
              <a:defRPr sz="1200">
                <a:latin typeface="Open Sans"/>
                <a:cs typeface="Open Sans"/>
              </a:defRPr>
            </a:lvl4pPr>
            <a:lvl5pPr>
              <a:defRPr sz="1100">
                <a:latin typeface="Open Sans"/>
                <a:cs typeface="Open Sans"/>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p:txBody>
      </p:sp>
      <p:sp>
        <p:nvSpPr>
          <p:cNvPr id="17" name="Footer Placeholder 4">
            <a:extLst>
              <a:ext uri="{FF2B5EF4-FFF2-40B4-BE49-F238E27FC236}">
                <a16:creationId xmlns="" xmlns:a16="http://schemas.microsoft.com/office/drawing/2014/main" id="{A0417307-903E-7F49-84D3-0E134603F073}"/>
              </a:ext>
            </a:extLst>
          </p:cNvPr>
          <p:cNvSpPr>
            <a:spLocks noGrp="1"/>
          </p:cNvSpPr>
          <p:nvPr>
            <p:ph type="ftr" sz="quarter" idx="11"/>
          </p:nvPr>
        </p:nvSpPr>
        <p:spPr>
          <a:xfrm>
            <a:off x="6443132" y="6356351"/>
            <a:ext cx="4849708" cy="365125"/>
          </a:xfrm>
          <a:prstGeom prst="rect">
            <a:avLst/>
          </a:prstGeom>
        </p:spPr>
        <p:txBody>
          <a:bodyPr/>
          <a:lstStyle>
            <a:lvl1pPr>
              <a:defRPr b="0" i="0">
                <a:latin typeface="+mn-lt"/>
              </a:defRPr>
            </a:lvl1pPr>
          </a:lstStyle>
          <a:p>
            <a:r>
              <a:rPr lang="en-US" smtClean="0"/>
              <a:t>Confidential &amp; Proprietary </a:t>
            </a:r>
            <a:endParaRPr lang="en-US" dirty="0"/>
          </a:p>
        </p:txBody>
      </p:sp>
      <p:sp>
        <p:nvSpPr>
          <p:cNvPr id="18" name="Slide Number Placeholder 5">
            <a:extLst>
              <a:ext uri="{FF2B5EF4-FFF2-40B4-BE49-F238E27FC236}">
                <a16:creationId xmlns="" xmlns:a16="http://schemas.microsoft.com/office/drawing/2014/main" id="{2B587F95-7E92-4E46-BB11-042F909B8205}"/>
              </a:ext>
            </a:extLst>
          </p:cNvPr>
          <p:cNvSpPr>
            <a:spLocks noGrp="1"/>
          </p:cNvSpPr>
          <p:nvPr>
            <p:ph type="sldNum" sz="quarter" idx="12"/>
          </p:nvPr>
        </p:nvSpPr>
        <p:spPr>
          <a:xfrm>
            <a:off x="5665894" y="6356351"/>
            <a:ext cx="624840" cy="365125"/>
          </a:xfrm>
          <a:prstGeom prst="rect">
            <a:avLst/>
          </a:prstGeom>
        </p:spPr>
        <p:txBody>
          <a:bodyPr/>
          <a:lstStyle>
            <a:lvl1pPr>
              <a:defRPr b="0" i="0">
                <a:latin typeface="+mn-lt"/>
              </a:defRPr>
            </a:lvl1pPr>
          </a:lstStyle>
          <a:p>
            <a:fld id="{9BF076B6-2B2D-554C-BC15-BD6F2175AE13}" type="slidenum">
              <a:rPr lang="en-US" smtClean="0"/>
              <a:pPr/>
              <a:t>‹#›</a:t>
            </a:fld>
            <a:endParaRPr lang="en-US" dirty="0"/>
          </a:p>
        </p:txBody>
      </p:sp>
    </p:spTree>
    <p:extLst>
      <p:ext uri="{BB962C8B-B14F-4D97-AF65-F5344CB8AC3E}">
        <p14:creationId xmlns:p14="http://schemas.microsoft.com/office/powerpoint/2010/main" val="15654997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1_column_titles">
    <p:spTree>
      <p:nvGrpSpPr>
        <p:cNvPr id="1" name=""/>
        <p:cNvGrpSpPr/>
        <p:nvPr/>
      </p:nvGrpSpPr>
      <p:grpSpPr>
        <a:xfrm>
          <a:off x="0" y="0"/>
          <a:ext cx="0" cy="0"/>
          <a:chOff x="0" y="0"/>
          <a:chExt cx="0" cy="0"/>
        </a:xfrm>
      </p:grpSpPr>
      <p:sp>
        <p:nvSpPr>
          <p:cNvPr id="24" name="Text Placeholder 4"/>
          <p:cNvSpPr>
            <a:spLocks noGrp="1"/>
          </p:cNvSpPr>
          <p:nvPr>
            <p:ph type="body" sz="quarter" idx="25"/>
          </p:nvPr>
        </p:nvSpPr>
        <p:spPr>
          <a:xfrm>
            <a:off x="557357" y="2678885"/>
            <a:ext cx="5166001" cy="681293"/>
          </a:xfrm>
          <a:solidFill>
            <a:srgbClr val="AD3B78"/>
          </a:solidFill>
        </p:spPr>
        <p:txBody>
          <a:bodyPr lIns="182880" rIns="182880" anchor="ctr">
            <a:normAutofit/>
          </a:bodyPr>
          <a:lstStyle>
            <a:lvl1pPr marL="0" indent="0" algn="ctr">
              <a:lnSpc>
                <a:spcPct val="88000"/>
              </a:lnSpc>
              <a:spcBef>
                <a:spcPts val="0"/>
              </a:spcBef>
              <a:buNone/>
              <a:defRPr lang="en-US" sz="2200" b="0" i="0" kern="1200" spc="-70" baseline="0" dirty="0" smtClean="0">
                <a:solidFill>
                  <a:schemeClr val="lt1"/>
                </a:solidFill>
                <a:latin typeface="+mj-lt"/>
                <a:ea typeface="+mn-ea"/>
                <a:cs typeface="Open Sans"/>
              </a:defRPr>
            </a:lvl1pPr>
          </a:lstStyle>
          <a:p>
            <a:pPr lvl="0"/>
            <a:r>
              <a:rPr lang="en-US" smtClean="0"/>
              <a:t>Click to edit Master text styles</a:t>
            </a:r>
          </a:p>
        </p:txBody>
      </p:sp>
      <p:sp>
        <p:nvSpPr>
          <p:cNvPr id="26" name="Text Placeholder 4"/>
          <p:cNvSpPr>
            <a:spLocks noGrp="1"/>
          </p:cNvSpPr>
          <p:nvPr>
            <p:ph type="body" sz="quarter" idx="26"/>
          </p:nvPr>
        </p:nvSpPr>
        <p:spPr>
          <a:xfrm>
            <a:off x="6187440" y="2675530"/>
            <a:ext cx="5142711" cy="681293"/>
          </a:xfrm>
          <a:solidFill>
            <a:srgbClr val="AD3B78"/>
          </a:solidFill>
        </p:spPr>
        <p:txBody>
          <a:bodyPr lIns="182880" rIns="182880" anchor="ctr">
            <a:normAutofit/>
          </a:bodyPr>
          <a:lstStyle>
            <a:lvl1pPr marL="0" indent="0" algn="ctr">
              <a:lnSpc>
                <a:spcPct val="88000"/>
              </a:lnSpc>
              <a:spcBef>
                <a:spcPts val="0"/>
              </a:spcBef>
              <a:buNone/>
              <a:defRPr lang="en-US" sz="2200" b="0" i="0" kern="1200" spc="-70" baseline="0" dirty="0" smtClean="0">
                <a:solidFill>
                  <a:schemeClr val="lt1"/>
                </a:solidFill>
                <a:latin typeface="+mj-lt"/>
                <a:ea typeface="+mn-ea"/>
                <a:cs typeface="Open Sans"/>
              </a:defRPr>
            </a:lvl1pPr>
          </a:lstStyle>
          <a:p>
            <a:pPr lvl="0"/>
            <a:r>
              <a:rPr lang="en-US" smtClean="0"/>
              <a:t>Click to edit Master text styles</a:t>
            </a:r>
          </a:p>
        </p:txBody>
      </p:sp>
      <p:sp>
        <p:nvSpPr>
          <p:cNvPr id="25" name="Title 24"/>
          <p:cNvSpPr>
            <a:spLocks noGrp="1"/>
          </p:cNvSpPr>
          <p:nvPr>
            <p:ph type="title"/>
          </p:nvPr>
        </p:nvSpPr>
        <p:spPr>
          <a:xfrm>
            <a:off x="557357" y="63501"/>
            <a:ext cx="10772609" cy="990119"/>
          </a:xfrm>
        </p:spPr>
        <p:txBody>
          <a:bodyPr/>
          <a:lstStyle>
            <a:lvl1pPr>
              <a:lnSpc>
                <a:spcPct val="95000"/>
              </a:lnSpc>
              <a:defRPr b="0" i="0">
                <a:solidFill>
                  <a:srgbClr val="AD3B78"/>
                </a:solidFill>
              </a:defRPr>
            </a:lvl1pPr>
          </a:lstStyle>
          <a:p>
            <a:r>
              <a:rPr lang="en-US" smtClean="0"/>
              <a:t>Click to edit Master title style</a:t>
            </a:r>
            <a:endParaRPr lang="en-US" dirty="0"/>
          </a:p>
        </p:txBody>
      </p:sp>
      <p:sp>
        <p:nvSpPr>
          <p:cNvPr id="14" name="Content Placeholder 3"/>
          <p:cNvSpPr>
            <a:spLocks noGrp="1"/>
          </p:cNvSpPr>
          <p:nvPr>
            <p:ph sz="half" idx="2"/>
          </p:nvPr>
        </p:nvSpPr>
        <p:spPr>
          <a:xfrm>
            <a:off x="557357" y="3360178"/>
            <a:ext cx="5166001" cy="2715502"/>
          </a:xfrm>
        </p:spPr>
        <p:txBody>
          <a:bodyPr/>
          <a:lstStyle>
            <a:lvl1pPr>
              <a:defRPr sz="1800" b="0" i="0">
                <a:latin typeface="+mn-lt"/>
                <a:cs typeface="Open Sans"/>
              </a:defRPr>
            </a:lvl1pPr>
            <a:lvl2pPr>
              <a:defRPr sz="1600" b="0" i="0">
                <a:latin typeface="+mn-lt"/>
                <a:cs typeface="Open Sans"/>
              </a:defRPr>
            </a:lvl2pPr>
            <a:lvl3pPr>
              <a:defRPr sz="1400" b="0" i="0">
                <a:latin typeface="+mn-lt"/>
                <a:cs typeface="Open Sans"/>
              </a:defRPr>
            </a:lvl3pPr>
            <a:lvl4pPr>
              <a:defRPr sz="1200" b="0" i="0">
                <a:latin typeface="+mn-lt"/>
                <a:cs typeface="Open Sans"/>
              </a:defRPr>
            </a:lvl4pPr>
            <a:lvl5pPr>
              <a:defRPr sz="1100" b="0" i="0">
                <a:latin typeface="+mn-lt"/>
                <a:cs typeface="Open Sans"/>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3"/>
          <p:cNvSpPr>
            <a:spLocks noGrp="1"/>
          </p:cNvSpPr>
          <p:nvPr>
            <p:ph sz="half" idx="35"/>
          </p:nvPr>
        </p:nvSpPr>
        <p:spPr>
          <a:xfrm>
            <a:off x="6187440" y="3360178"/>
            <a:ext cx="5142711" cy="2715502"/>
          </a:xfrm>
        </p:spPr>
        <p:txBody>
          <a:bodyPr/>
          <a:lstStyle>
            <a:lvl1pPr>
              <a:defRPr sz="1800" b="0" i="0">
                <a:latin typeface="+mn-lt"/>
                <a:cs typeface="Open Sans"/>
              </a:defRPr>
            </a:lvl1pPr>
            <a:lvl2pPr>
              <a:defRPr sz="1600" b="0" i="0">
                <a:latin typeface="+mn-lt"/>
                <a:cs typeface="Open Sans"/>
              </a:defRPr>
            </a:lvl2pPr>
            <a:lvl3pPr>
              <a:defRPr sz="1400" b="0" i="0">
                <a:latin typeface="+mn-lt"/>
                <a:cs typeface="Open Sans"/>
              </a:defRPr>
            </a:lvl3pPr>
            <a:lvl4pPr>
              <a:defRPr sz="1200" b="0" i="0">
                <a:latin typeface="+mn-lt"/>
                <a:cs typeface="Open Sans"/>
              </a:defRPr>
            </a:lvl4pPr>
            <a:lvl5pPr>
              <a:defRPr sz="1100" b="0" i="0">
                <a:latin typeface="+mn-lt"/>
                <a:cs typeface="Open Sans"/>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Text Placeholder 4"/>
          <p:cNvSpPr>
            <a:spLocks noGrp="1"/>
          </p:cNvSpPr>
          <p:nvPr>
            <p:ph type="body" sz="quarter" idx="36"/>
          </p:nvPr>
        </p:nvSpPr>
        <p:spPr>
          <a:xfrm>
            <a:off x="557357" y="1053621"/>
            <a:ext cx="10765912" cy="500860"/>
          </a:xfrm>
          <a:solidFill>
            <a:srgbClr val="AD3B78"/>
          </a:solidFill>
        </p:spPr>
        <p:txBody>
          <a:bodyPr lIns="182880" rIns="182880" anchor="ctr"/>
          <a:lstStyle>
            <a:lvl1pPr marL="0" indent="0" algn="ctr">
              <a:lnSpc>
                <a:spcPct val="88000"/>
              </a:lnSpc>
              <a:spcBef>
                <a:spcPts val="0"/>
              </a:spcBef>
              <a:buNone/>
              <a:defRPr lang="en-US" sz="2000" b="0" i="0" kern="1200" spc="-70" baseline="0" dirty="0" smtClean="0">
                <a:solidFill>
                  <a:schemeClr val="lt1"/>
                </a:solidFill>
                <a:latin typeface="+mj-lt"/>
                <a:ea typeface="+mn-ea"/>
                <a:cs typeface="Open Sans"/>
              </a:defRPr>
            </a:lvl1pPr>
          </a:lstStyle>
          <a:p>
            <a:pPr lvl="0"/>
            <a:r>
              <a:rPr lang="en-US" smtClean="0"/>
              <a:t>Click to edit Master text styles</a:t>
            </a:r>
          </a:p>
        </p:txBody>
      </p:sp>
      <p:sp>
        <p:nvSpPr>
          <p:cNvPr id="16" name="Content Placeholder 3"/>
          <p:cNvSpPr>
            <a:spLocks noGrp="1"/>
          </p:cNvSpPr>
          <p:nvPr>
            <p:ph sz="half" idx="37"/>
          </p:nvPr>
        </p:nvSpPr>
        <p:spPr>
          <a:xfrm>
            <a:off x="557357" y="1554481"/>
            <a:ext cx="10728601" cy="947327"/>
          </a:xfrm>
        </p:spPr>
        <p:txBody>
          <a:bodyPr/>
          <a:lstStyle>
            <a:lvl1pPr marL="285750" indent="-285750">
              <a:buFont typeface="Arial"/>
              <a:buChar char="•"/>
              <a:defRPr sz="1800" b="0" i="0">
                <a:latin typeface="+mn-lt"/>
                <a:cs typeface="Open Sans"/>
              </a:defRPr>
            </a:lvl1pPr>
            <a:lvl2pPr marL="742950" indent="-285750">
              <a:buFont typeface="Arial"/>
              <a:buChar char="•"/>
              <a:defRPr sz="1600" b="0" i="0">
                <a:latin typeface="+mn-lt"/>
                <a:cs typeface="Open Sans"/>
              </a:defRPr>
            </a:lvl2pPr>
            <a:lvl3pPr>
              <a:defRPr sz="1400">
                <a:latin typeface="Open Sans"/>
                <a:cs typeface="Open Sans"/>
              </a:defRPr>
            </a:lvl3pPr>
            <a:lvl4pPr>
              <a:defRPr sz="1200">
                <a:latin typeface="Open Sans"/>
                <a:cs typeface="Open Sans"/>
              </a:defRPr>
            </a:lvl4pPr>
            <a:lvl5pPr>
              <a:defRPr sz="1100">
                <a:latin typeface="Open Sans"/>
                <a:cs typeface="Open Sans"/>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p:txBody>
      </p:sp>
      <p:sp>
        <p:nvSpPr>
          <p:cNvPr id="17" name="Footer Placeholder 4">
            <a:extLst>
              <a:ext uri="{FF2B5EF4-FFF2-40B4-BE49-F238E27FC236}">
                <a16:creationId xmlns="" xmlns:a16="http://schemas.microsoft.com/office/drawing/2014/main" id="{A0417307-903E-7F49-84D3-0E134603F073}"/>
              </a:ext>
            </a:extLst>
          </p:cNvPr>
          <p:cNvSpPr>
            <a:spLocks noGrp="1"/>
          </p:cNvSpPr>
          <p:nvPr>
            <p:ph type="ftr" sz="quarter" idx="11"/>
          </p:nvPr>
        </p:nvSpPr>
        <p:spPr>
          <a:xfrm>
            <a:off x="6443132" y="6356351"/>
            <a:ext cx="4849708" cy="365125"/>
          </a:xfrm>
          <a:prstGeom prst="rect">
            <a:avLst/>
          </a:prstGeom>
        </p:spPr>
        <p:txBody>
          <a:bodyPr/>
          <a:lstStyle>
            <a:lvl1pPr>
              <a:defRPr b="0" i="0">
                <a:latin typeface="+mn-lt"/>
              </a:defRPr>
            </a:lvl1pPr>
          </a:lstStyle>
          <a:p>
            <a:r>
              <a:rPr lang="en-US" smtClean="0"/>
              <a:t>Confidential &amp; Proprietary </a:t>
            </a:r>
            <a:endParaRPr lang="en-US" dirty="0"/>
          </a:p>
        </p:txBody>
      </p:sp>
      <p:sp>
        <p:nvSpPr>
          <p:cNvPr id="18" name="Slide Number Placeholder 5">
            <a:extLst>
              <a:ext uri="{FF2B5EF4-FFF2-40B4-BE49-F238E27FC236}">
                <a16:creationId xmlns="" xmlns:a16="http://schemas.microsoft.com/office/drawing/2014/main" id="{2B587F95-7E92-4E46-BB11-042F909B8205}"/>
              </a:ext>
            </a:extLst>
          </p:cNvPr>
          <p:cNvSpPr>
            <a:spLocks noGrp="1"/>
          </p:cNvSpPr>
          <p:nvPr>
            <p:ph type="sldNum" sz="quarter" idx="12"/>
          </p:nvPr>
        </p:nvSpPr>
        <p:spPr>
          <a:xfrm>
            <a:off x="5665894" y="6356351"/>
            <a:ext cx="624840" cy="365125"/>
          </a:xfrm>
          <a:prstGeom prst="rect">
            <a:avLst/>
          </a:prstGeom>
        </p:spPr>
        <p:txBody>
          <a:bodyPr/>
          <a:lstStyle>
            <a:lvl1pPr>
              <a:defRPr b="0" i="0">
                <a:latin typeface="+mn-lt"/>
              </a:defRPr>
            </a:lvl1pPr>
          </a:lstStyle>
          <a:p>
            <a:fld id="{9BF076B6-2B2D-554C-BC15-BD6F2175AE13}" type="slidenum">
              <a:rPr lang="en-US" smtClean="0"/>
              <a:pPr/>
              <a:t>‹#›</a:t>
            </a:fld>
            <a:endParaRPr lang="en-US" dirty="0"/>
          </a:p>
        </p:txBody>
      </p:sp>
    </p:spTree>
    <p:extLst>
      <p:ext uri="{BB962C8B-B14F-4D97-AF65-F5344CB8AC3E}">
        <p14:creationId xmlns:p14="http://schemas.microsoft.com/office/powerpoint/2010/main" val="27476394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column_titles">
    <p:spTree>
      <p:nvGrpSpPr>
        <p:cNvPr id="1" name=""/>
        <p:cNvGrpSpPr/>
        <p:nvPr/>
      </p:nvGrpSpPr>
      <p:grpSpPr>
        <a:xfrm>
          <a:off x="0" y="0"/>
          <a:ext cx="0" cy="0"/>
          <a:chOff x="0" y="0"/>
          <a:chExt cx="0" cy="0"/>
        </a:xfrm>
      </p:grpSpPr>
      <p:sp>
        <p:nvSpPr>
          <p:cNvPr id="24" name="Text Placeholder 4"/>
          <p:cNvSpPr>
            <a:spLocks noGrp="1"/>
          </p:cNvSpPr>
          <p:nvPr>
            <p:ph type="body" sz="quarter" idx="25"/>
          </p:nvPr>
        </p:nvSpPr>
        <p:spPr>
          <a:xfrm>
            <a:off x="564239" y="1753752"/>
            <a:ext cx="5166001" cy="681293"/>
          </a:xfrm>
          <a:solidFill>
            <a:srgbClr val="3399CC"/>
          </a:solidFill>
        </p:spPr>
        <p:txBody>
          <a:bodyPr lIns="182880" rIns="182880" anchor="ctr"/>
          <a:lstStyle>
            <a:lvl1pPr marL="0" indent="0" algn="ctr">
              <a:lnSpc>
                <a:spcPct val="88000"/>
              </a:lnSpc>
              <a:spcBef>
                <a:spcPts val="0"/>
              </a:spcBef>
              <a:buNone/>
              <a:defRPr lang="en-US" sz="2000" b="0" i="0" kern="1200" spc="-70" baseline="0" dirty="0" smtClean="0">
                <a:solidFill>
                  <a:schemeClr val="lt1"/>
                </a:solidFill>
                <a:latin typeface="+mj-lt"/>
                <a:ea typeface="+mn-ea"/>
                <a:cs typeface="Open Sans"/>
              </a:defRPr>
            </a:lvl1pPr>
          </a:lstStyle>
          <a:p>
            <a:pPr lvl="0"/>
            <a:r>
              <a:rPr lang="en-US" smtClean="0"/>
              <a:t>Click to edit Master text styles</a:t>
            </a:r>
          </a:p>
        </p:txBody>
      </p:sp>
      <p:sp>
        <p:nvSpPr>
          <p:cNvPr id="26" name="Text Placeholder 4"/>
          <p:cNvSpPr>
            <a:spLocks noGrp="1"/>
          </p:cNvSpPr>
          <p:nvPr>
            <p:ph type="body" sz="quarter" idx="26"/>
          </p:nvPr>
        </p:nvSpPr>
        <p:spPr>
          <a:xfrm>
            <a:off x="6187440" y="1749824"/>
            <a:ext cx="5142711" cy="681293"/>
          </a:xfrm>
          <a:solidFill>
            <a:srgbClr val="3399CC"/>
          </a:solidFill>
        </p:spPr>
        <p:txBody>
          <a:bodyPr lIns="182880" rIns="182880" anchor="ctr"/>
          <a:lstStyle>
            <a:lvl1pPr marL="0" indent="0" algn="ctr">
              <a:lnSpc>
                <a:spcPct val="88000"/>
              </a:lnSpc>
              <a:spcBef>
                <a:spcPts val="0"/>
              </a:spcBef>
              <a:buNone/>
              <a:defRPr lang="en-US" sz="2000" b="0" i="0" kern="1200" spc="-70" baseline="0" dirty="0" smtClean="0">
                <a:solidFill>
                  <a:schemeClr val="lt1"/>
                </a:solidFill>
                <a:latin typeface="+mj-lt"/>
                <a:ea typeface="+mn-ea"/>
                <a:cs typeface="Open Sans"/>
              </a:defRPr>
            </a:lvl1pPr>
          </a:lstStyle>
          <a:p>
            <a:pPr lvl="0"/>
            <a:r>
              <a:rPr lang="en-US" smtClean="0"/>
              <a:t>Click to edit Master text styles</a:t>
            </a:r>
          </a:p>
        </p:txBody>
      </p:sp>
      <p:sp>
        <p:nvSpPr>
          <p:cNvPr id="30" name="Text Placeholder 29"/>
          <p:cNvSpPr>
            <a:spLocks noGrp="1"/>
          </p:cNvSpPr>
          <p:nvPr>
            <p:ph type="body" sz="quarter" idx="32"/>
          </p:nvPr>
        </p:nvSpPr>
        <p:spPr>
          <a:xfrm>
            <a:off x="557357" y="5750546"/>
            <a:ext cx="5166001" cy="338554"/>
          </a:xfrm>
        </p:spPr>
        <p:txBody>
          <a:bodyPr wrap="square" lIns="9144" rIns="9144">
            <a:spAutoFit/>
          </a:bodyPr>
          <a:lstStyle>
            <a:lvl1pPr marL="0" indent="0">
              <a:buNone/>
              <a:defRPr sz="1600" b="0" i="0">
                <a:solidFill>
                  <a:srgbClr val="3399CC"/>
                </a:solidFill>
                <a:latin typeface="+mn-lt"/>
                <a:cs typeface="Open Sans"/>
              </a:defRPr>
            </a:lvl1pPr>
          </a:lstStyle>
          <a:p>
            <a:pPr lvl="0"/>
            <a:r>
              <a:rPr lang="en-US" smtClean="0"/>
              <a:t>Click to edit Master text styles</a:t>
            </a:r>
          </a:p>
        </p:txBody>
      </p:sp>
      <p:sp>
        <p:nvSpPr>
          <p:cNvPr id="33" name="Text Placeholder 29"/>
          <p:cNvSpPr>
            <a:spLocks noGrp="1"/>
          </p:cNvSpPr>
          <p:nvPr>
            <p:ph type="body" sz="quarter" idx="33"/>
          </p:nvPr>
        </p:nvSpPr>
        <p:spPr>
          <a:xfrm>
            <a:off x="6187440" y="5746618"/>
            <a:ext cx="5142711" cy="338554"/>
          </a:xfrm>
        </p:spPr>
        <p:txBody>
          <a:bodyPr wrap="square" lIns="9144" rIns="9144">
            <a:spAutoFit/>
          </a:bodyPr>
          <a:lstStyle>
            <a:lvl1pPr marL="0" indent="0">
              <a:buNone/>
              <a:defRPr sz="1600" b="0" i="0">
                <a:solidFill>
                  <a:srgbClr val="3399CC"/>
                </a:solidFill>
                <a:latin typeface="+mn-lt"/>
                <a:cs typeface="Open Sans"/>
              </a:defRPr>
            </a:lvl1pPr>
          </a:lstStyle>
          <a:p>
            <a:pPr lvl="0"/>
            <a:r>
              <a:rPr lang="en-US" smtClean="0"/>
              <a:t>Click to edit Master text styles</a:t>
            </a:r>
          </a:p>
        </p:txBody>
      </p:sp>
      <p:sp>
        <p:nvSpPr>
          <p:cNvPr id="25" name="Title 24"/>
          <p:cNvSpPr>
            <a:spLocks noGrp="1"/>
          </p:cNvSpPr>
          <p:nvPr>
            <p:ph type="title"/>
          </p:nvPr>
        </p:nvSpPr>
        <p:spPr>
          <a:xfrm>
            <a:off x="557357" y="63501"/>
            <a:ext cx="10772609" cy="990119"/>
          </a:xfrm>
        </p:spPr>
        <p:txBody>
          <a:bodyPr/>
          <a:lstStyle>
            <a:lvl1pPr>
              <a:lnSpc>
                <a:spcPct val="95000"/>
              </a:lnSpc>
              <a:defRPr b="0" i="0">
                <a:solidFill>
                  <a:srgbClr val="3399CC"/>
                </a:solidFill>
              </a:defRPr>
            </a:lvl1pPr>
          </a:lstStyle>
          <a:p>
            <a:r>
              <a:rPr lang="en-US" smtClean="0"/>
              <a:t>Click to edit Master title style</a:t>
            </a:r>
            <a:endParaRPr lang="en-US" dirty="0"/>
          </a:p>
        </p:txBody>
      </p:sp>
      <p:sp>
        <p:nvSpPr>
          <p:cNvPr id="27" name="Text Placeholder 3"/>
          <p:cNvSpPr>
            <a:spLocks noGrp="1"/>
          </p:cNvSpPr>
          <p:nvPr>
            <p:ph type="body" sz="quarter" idx="16"/>
          </p:nvPr>
        </p:nvSpPr>
        <p:spPr>
          <a:xfrm>
            <a:off x="557358" y="1081137"/>
            <a:ext cx="10772793" cy="461665"/>
          </a:xfrm>
        </p:spPr>
        <p:txBody>
          <a:bodyPr rtlCol="0">
            <a:spAutoFit/>
          </a:bodyPr>
          <a:lstStyle>
            <a:lvl1pPr>
              <a:lnSpc>
                <a:spcPct val="100000"/>
              </a:lnSpc>
              <a:spcBef>
                <a:spcPts val="0"/>
              </a:spcBef>
              <a:spcAft>
                <a:spcPts val="0"/>
              </a:spcAft>
              <a:defRPr lang="en-US" sz="2400" spc="0" dirty="0" smtClean="0">
                <a:solidFill>
                  <a:schemeClr val="tx1">
                    <a:lumMod val="50000"/>
                    <a:lumOff val="50000"/>
                  </a:schemeClr>
                </a:solidFill>
              </a:defRPr>
            </a:lvl1pPr>
          </a:lstStyle>
          <a:p>
            <a:pPr lvl="0"/>
            <a:r>
              <a:rPr lang="en-US" smtClean="0"/>
              <a:t>Click to edit Master text styles</a:t>
            </a:r>
          </a:p>
        </p:txBody>
      </p:sp>
      <p:sp>
        <p:nvSpPr>
          <p:cNvPr id="14" name="Content Placeholder 3"/>
          <p:cNvSpPr>
            <a:spLocks noGrp="1"/>
          </p:cNvSpPr>
          <p:nvPr>
            <p:ph sz="half" idx="2"/>
          </p:nvPr>
        </p:nvSpPr>
        <p:spPr>
          <a:xfrm>
            <a:off x="564239" y="2435045"/>
            <a:ext cx="5166001" cy="3150817"/>
          </a:xfrm>
        </p:spPr>
        <p:txBody>
          <a:bodyPr/>
          <a:lstStyle>
            <a:lvl1pPr>
              <a:defRPr sz="1800" b="0" i="0">
                <a:latin typeface="+mn-lt"/>
                <a:cs typeface="Open Sans"/>
              </a:defRPr>
            </a:lvl1pPr>
            <a:lvl2pPr>
              <a:defRPr sz="1600" b="0" i="0">
                <a:latin typeface="+mn-lt"/>
                <a:cs typeface="Open Sans"/>
              </a:defRPr>
            </a:lvl2pPr>
            <a:lvl3pPr>
              <a:defRPr sz="1400" b="0" i="0">
                <a:latin typeface="+mn-lt"/>
                <a:cs typeface="Open Sans"/>
              </a:defRPr>
            </a:lvl3pPr>
            <a:lvl4pPr>
              <a:defRPr sz="1200" b="0" i="0">
                <a:latin typeface="+mn-lt"/>
                <a:cs typeface="Open Sans"/>
              </a:defRPr>
            </a:lvl4pPr>
            <a:lvl5pPr>
              <a:defRPr sz="1100" b="0" i="0">
                <a:latin typeface="+mn-lt"/>
                <a:cs typeface="Open Sans"/>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3"/>
          <p:cNvSpPr>
            <a:spLocks noGrp="1"/>
          </p:cNvSpPr>
          <p:nvPr>
            <p:ph sz="half" idx="35"/>
          </p:nvPr>
        </p:nvSpPr>
        <p:spPr>
          <a:xfrm>
            <a:off x="6187440" y="2431117"/>
            <a:ext cx="5142711" cy="3150817"/>
          </a:xfrm>
        </p:spPr>
        <p:txBody>
          <a:bodyPr/>
          <a:lstStyle>
            <a:lvl1pPr>
              <a:defRPr sz="1800" b="0" i="0">
                <a:latin typeface="+mn-lt"/>
                <a:cs typeface="Open Sans"/>
              </a:defRPr>
            </a:lvl1pPr>
            <a:lvl2pPr>
              <a:defRPr sz="1600" b="0" i="0">
                <a:latin typeface="+mn-lt"/>
                <a:cs typeface="Open Sans"/>
              </a:defRPr>
            </a:lvl2pPr>
            <a:lvl3pPr>
              <a:defRPr sz="1400" b="0" i="0">
                <a:latin typeface="+mn-lt"/>
                <a:cs typeface="Open Sans"/>
              </a:defRPr>
            </a:lvl3pPr>
            <a:lvl4pPr>
              <a:defRPr sz="1200" b="0" i="0">
                <a:latin typeface="+mn-lt"/>
                <a:cs typeface="Open Sans"/>
              </a:defRPr>
            </a:lvl4pPr>
            <a:lvl5pPr>
              <a:defRPr sz="1100" b="0" i="0">
                <a:latin typeface="+mn-lt"/>
                <a:cs typeface="Open Sans"/>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Footer Placeholder 4">
            <a:extLst>
              <a:ext uri="{FF2B5EF4-FFF2-40B4-BE49-F238E27FC236}">
                <a16:creationId xmlns="" xmlns:a16="http://schemas.microsoft.com/office/drawing/2014/main" id="{66E48CDC-D77D-6C4F-96A6-D6651AEAE613}"/>
              </a:ext>
            </a:extLst>
          </p:cNvPr>
          <p:cNvSpPr>
            <a:spLocks noGrp="1"/>
          </p:cNvSpPr>
          <p:nvPr>
            <p:ph type="ftr" sz="quarter" idx="11"/>
          </p:nvPr>
        </p:nvSpPr>
        <p:spPr>
          <a:xfrm>
            <a:off x="6443132" y="6356351"/>
            <a:ext cx="4849708" cy="365125"/>
          </a:xfrm>
          <a:prstGeom prst="rect">
            <a:avLst/>
          </a:prstGeom>
        </p:spPr>
        <p:txBody>
          <a:bodyPr/>
          <a:lstStyle>
            <a:lvl1pPr>
              <a:defRPr b="0" i="0">
                <a:latin typeface="+mn-lt"/>
              </a:defRPr>
            </a:lvl1pPr>
          </a:lstStyle>
          <a:p>
            <a:r>
              <a:rPr lang="en-US" smtClean="0"/>
              <a:t>Confidential &amp; Proprietary </a:t>
            </a:r>
            <a:endParaRPr lang="en-US" dirty="0"/>
          </a:p>
        </p:txBody>
      </p:sp>
      <p:sp>
        <p:nvSpPr>
          <p:cNvPr id="16" name="Slide Number Placeholder 5">
            <a:extLst>
              <a:ext uri="{FF2B5EF4-FFF2-40B4-BE49-F238E27FC236}">
                <a16:creationId xmlns="" xmlns:a16="http://schemas.microsoft.com/office/drawing/2014/main" id="{75C874BF-0431-C948-96BB-2D60E0CE681A}"/>
              </a:ext>
            </a:extLst>
          </p:cNvPr>
          <p:cNvSpPr>
            <a:spLocks noGrp="1"/>
          </p:cNvSpPr>
          <p:nvPr>
            <p:ph type="sldNum" sz="quarter" idx="12"/>
          </p:nvPr>
        </p:nvSpPr>
        <p:spPr>
          <a:xfrm>
            <a:off x="5665894" y="6356351"/>
            <a:ext cx="624840" cy="365125"/>
          </a:xfrm>
          <a:prstGeom prst="rect">
            <a:avLst/>
          </a:prstGeom>
        </p:spPr>
        <p:txBody>
          <a:bodyPr/>
          <a:lstStyle>
            <a:lvl1pPr>
              <a:defRPr b="0" i="0">
                <a:latin typeface="+mn-lt"/>
              </a:defRPr>
            </a:lvl1pPr>
          </a:lstStyle>
          <a:p>
            <a:fld id="{9BF076B6-2B2D-554C-BC15-BD6F2175AE13}" type="slidenum">
              <a:rPr lang="en-US" smtClean="0"/>
              <a:pPr/>
              <a:t>‹#›</a:t>
            </a:fld>
            <a:endParaRPr lang="en-US" dirty="0"/>
          </a:p>
        </p:txBody>
      </p:sp>
    </p:spTree>
    <p:extLst>
      <p:ext uri="{BB962C8B-B14F-4D97-AF65-F5344CB8AC3E}">
        <p14:creationId xmlns:p14="http://schemas.microsoft.com/office/powerpoint/2010/main" val="36107287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column_titles">
    <p:spTree>
      <p:nvGrpSpPr>
        <p:cNvPr id="1" name=""/>
        <p:cNvGrpSpPr/>
        <p:nvPr/>
      </p:nvGrpSpPr>
      <p:grpSpPr>
        <a:xfrm>
          <a:off x="0" y="0"/>
          <a:ext cx="0" cy="0"/>
          <a:chOff x="0" y="0"/>
          <a:chExt cx="0" cy="0"/>
        </a:xfrm>
      </p:grpSpPr>
      <p:sp>
        <p:nvSpPr>
          <p:cNvPr id="24" name="Text Placeholder 4"/>
          <p:cNvSpPr>
            <a:spLocks noGrp="1"/>
          </p:cNvSpPr>
          <p:nvPr>
            <p:ph type="body" sz="quarter" idx="25"/>
          </p:nvPr>
        </p:nvSpPr>
        <p:spPr>
          <a:xfrm>
            <a:off x="564239" y="1753752"/>
            <a:ext cx="5166001" cy="681293"/>
          </a:xfrm>
          <a:solidFill>
            <a:srgbClr val="00B178"/>
          </a:solidFill>
        </p:spPr>
        <p:txBody>
          <a:bodyPr lIns="182880" rIns="182880" anchor="ctr"/>
          <a:lstStyle>
            <a:lvl1pPr marL="0" indent="0" algn="ctr">
              <a:lnSpc>
                <a:spcPct val="88000"/>
              </a:lnSpc>
              <a:spcBef>
                <a:spcPts val="0"/>
              </a:spcBef>
              <a:buNone/>
              <a:defRPr lang="en-US" sz="2000" b="0" i="0" kern="1200" spc="-70" baseline="0" dirty="0" smtClean="0">
                <a:solidFill>
                  <a:schemeClr val="lt1"/>
                </a:solidFill>
                <a:latin typeface="+mj-lt"/>
                <a:ea typeface="+mn-ea"/>
                <a:cs typeface="Open Sans"/>
              </a:defRPr>
            </a:lvl1pPr>
          </a:lstStyle>
          <a:p>
            <a:pPr lvl="0"/>
            <a:r>
              <a:rPr lang="en-US" smtClean="0"/>
              <a:t>Click to edit Master text styles</a:t>
            </a:r>
          </a:p>
        </p:txBody>
      </p:sp>
      <p:sp>
        <p:nvSpPr>
          <p:cNvPr id="26" name="Text Placeholder 4"/>
          <p:cNvSpPr>
            <a:spLocks noGrp="1"/>
          </p:cNvSpPr>
          <p:nvPr>
            <p:ph type="body" sz="quarter" idx="26"/>
          </p:nvPr>
        </p:nvSpPr>
        <p:spPr>
          <a:xfrm>
            <a:off x="6187440" y="1749824"/>
            <a:ext cx="5142711" cy="681293"/>
          </a:xfrm>
          <a:solidFill>
            <a:srgbClr val="00B178"/>
          </a:solidFill>
        </p:spPr>
        <p:txBody>
          <a:bodyPr lIns="182880" rIns="182880" anchor="ctr"/>
          <a:lstStyle>
            <a:lvl1pPr marL="0" indent="0" algn="ctr">
              <a:lnSpc>
                <a:spcPct val="88000"/>
              </a:lnSpc>
              <a:spcBef>
                <a:spcPts val="0"/>
              </a:spcBef>
              <a:buNone/>
              <a:defRPr lang="en-US" sz="2000" b="0" i="0" kern="1200" spc="-70" baseline="0" dirty="0" smtClean="0">
                <a:solidFill>
                  <a:schemeClr val="lt1"/>
                </a:solidFill>
                <a:latin typeface="+mj-lt"/>
                <a:ea typeface="+mn-ea"/>
                <a:cs typeface="Open Sans"/>
              </a:defRPr>
            </a:lvl1pPr>
          </a:lstStyle>
          <a:p>
            <a:pPr lvl="0"/>
            <a:r>
              <a:rPr lang="en-US" smtClean="0"/>
              <a:t>Click to edit Master text styles</a:t>
            </a:r>
          </a:p>
        </p:txBody>
      </p:sp>
      <p:sp>
        <p:nvSpPr>
          <p:cNvPr id="30" name="Text Placeholder 29"/>
          <p:cNvSpPr>
            <a:spLocks noGrp="1"/>
          </p:cNvSpPr>
          <p:nvPr>
            <p:ph type="body" sz="quarter" idx="32"/>
          </p:nvPr>
        </p:nvSpPr>
        <p:spPr>
          <a:xfrm>
            <a:off x="557357" y="5750546"/>
            <a:ext cx="5166001" cy="338554"/>
          </a:xfrm>
        </p:spPr>
        <p:txBody>
          <a:bodyPr wrap="square" lIns="9144" rIns="9144">
            <a:spAutoFit/>
          </a:bodyPr>
          <a:lstStyle>
            <a:lvl1pPr marL="0" indent="0">
              <a:buNone/>
              <a:defRPr sz="1600" b="0" i="0">
                <a:solidFill>
                  <a:srgbClr val="00B178"/>
                </a:solidFill>
                <a:latin typeface="+mn-lt"/>
                <a:cs typeface="Open Sans"/>
              </a:defRPr>
            </a:lvl1pPr>
          </a:lstStyle>
          <a:p>
            <a:pPr lvl="0"/>
            <a:r>
              <a:rPr lang="en-US" smtClean="0"/>
              <a:t>Click to edit Master text styles</a:t>
            </a:r>
          </a:p>
        </p:txBody>
      </p:sp>
      <p:sp>
        <p:nvSpPr>
          <p:cNvPr id="33" name="Text Placeholder 29"/>
          <p:cNvSpPr>
            <a:spLocks noGrp="1"/>
          </p:cNvSpPr>
          <p:nvPr>
            <p:ph type="body" sz="quarter" idx="33"/>
          </p:nvPr>
        </p:nvSpPr>
        <p:spPr>
          <a:xfrm>
            <a:off x="6187440" y="5746618"/>
            <a:ext cx="5142711" cy="338554"/>
          </a:xfrm>
        </p:spPr>
        <p:txBody>
          <a:bodyPr wrap="square" lIns="9144" rIns="9144">
            <a:spAutoFit/>
          </a:bodyPr>
          <a:lstStyle>
            <a:lvl1pPr marL="0" indent="0">
              <a:buNone/>
              <a:defRPr sz="1600" b="0" i="0">
                <a:solidFill>
                  <a:srgbClr val="00B178"/>
                </a:solidFill>
                <a:latin typeface="+mn-lt"/>
                <a:cs typeface="Open Sans"/>
              </a:defRPr>
            </a:lvl1pPr>
          </a:lstStyle>
          <a:p>
            <a:pPr lvl="0"/>
            <a:r>
              <a:rPr lang="en-US" smtClean="0"/>
              <a:t>Click to edit Master text styles</a:t>
            </a:r>
          </a:p>
        </p:txBody>
      </p:sp>
      <p:sp>
        <p:nvSpPr>
          <p:cNvPr id="25" name="Title 24"/>
          <p:cNvSpPr>
            <a:spLocks noGrp="1"/>
          </p:cNvSpPr>
          <p:nvPr>
            <p:ph type="title"/>
          </p:nvPr>
        </p:nvSpPr>
        <p:spPr>
          <a:xfrm>
            <a:off x="557357" y="63501"/>
            <a:ext cx="10772609" cy="990119"/>
          </a:xfrm>
        </p:spPr>
        <p:txBody>
          <a:bodyPr/>
          <a:lstStyle>
            <a:lvl1pPr>
              <a:lnSpc>
                <a:spcPct val="95000"/>
              </a:lnSpc>
              <a:defRPr b="0" i="0">
                <a:solidFill>
                  <a:srgbClr val="00B178"/>
                </a:solidFill>
              </a:defRPr>
            </a:lvl1pPr>
          </a:lstStyle>
          <a:p>
            <a:r>
              <a:rPr lang="en-US" smtClean="0"/>
              <a:t>Click to edit Master title style</a:t>
            </a:r>
            <a:endParaRPr lang="en-US" dirty="0"/>
          </a:p>
        </p:txBody>
      </p:sp>
      <p:sp>
        <p:nvSpPr>
          <p:cNvPr id="27" name="Text Placeholder 3"/>
          <p:cNvSpPr>
            <a:spLocks noGrp="1"/>
          </p:cNvSpPr>
          <p:nvPr>
            <p:ph type="body" sz="quarter" idx="16"/>
          </p:nvPr>
        </p:nvSpPr>
        <p:spPr>
          <a:xfrm>
            <a:off x="557358" y="1081137"/>
            <a:ext cx="10772793" cy="461665"/>
          </a:xfrm>
        </p:spPr>
        <p:txBody>
          <a:bodyPr rtlCol="0">
            <a:spAutoFit/>
          </a:bodyPr>
          <a:lstStyle>
            <a:lvl1pPr>
              <a:lnSpc>
                <a:spcPct val="100000"/>
              </a:lnSpc>
              <a:spcBef>
                <a:spcPts val="0"/>
              </a:spcBef>
              <a:spcAft>
                <a:spcPts val="0"/>
              </a:spcAft>
              <a:defRPr lang="en-US" sz="2400" spc="0" dirty="0" smtClean="0">
                <a:solidFill>
                  <a:schemeClr val="tx1">
                    <a:lumMod val="50000"/>
                    <a:lumOff val="50000"/>
                  </a:schemeClr>
                </a:solidFill>
              </a:defRPr>
            </a:lvl1pPr>
          </a:lstStyle>
          <a:p>
            <a:pPr lvl="0"/>
            <a:r>
              <a:rPr lang="en-US" smtClean="0"/>
              <a:t>Click to edit Master text styles</a:t>
            </a:r>
          </a:p>
        </p:txBody>
      </p:sp>
      <p:sp>
        <p:nvSpPr>
          <p:cNvPr id="14" name="Content Placeholder 3"/>
          <p:cNvSpPr>
            <a:spLocks noGrp="1"/>
          </p:cNvSpPr>
          <p:nvPr>
            <p:ph sz="half" idx="2"/>
          </p:nvPr>
        </p:nvSpPr>
        <p:spPr>
          <a:xfrm>
            <a:off x="564239" y="2435045"/>
            <a:ext cx="5166001" cy="3150817"/>
          </a:xfrm>
        </p:spPr>
        <p:txBody>
          <a:bodyPr/>
          <a:lstStyle>
            <a:lvl1pPr>
              <a:defRPr sz="1800" b="0" i="0">
                <a:latin typeface="+mn-lt"/>
                <a:cs typeface="Open Sans"/>
              </a:defRPr>
            </a:lvl1pPr>
            <a:lvl2pPr>
              <a:defRPr sz="1600" b="0" i="0">
                <a:latin typeface="+mn-lt"/>
                <a:cs typeface="Open Sans"/>
              </a:defRPr>
            </a:lvl2pPr>
            <a:lvl3pPr>
              <a:defRPr sz="1400" b="0" i="0">
                <a:latin typeface="+mn-lt"/>
                <a:cs typeface="Open Sans"/>
              </a:defRPr>
            </a:lvl3pPr>
            <a:lvl4pPr>
              <a:defRPr sz="1200" b="0" i="0">
                <a:latin typeface="+mn-lt"/>
                <a:cs typeface="Open Sans"/>
              </a:defRPr>
            </a:lvl4pPr>
            <a:lvl5pPr>
              <a:defRPr sz="1100" b="0" i="0">
                <a:latin typeface="+mn-lt"/>
                <a:cs typeface="Open Sans"/>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3"/>
          <p:cNvSpPr>
            <a:spLocks noGrp="1"/>
          </p:cNvSpPr>
          <p:nvPr>
            <p:ph sz="half" idx="35"/>
          </p:nvPr>
        </p:nvSpPr>
        <p:spPr>
          <a:xfrm>
            <a:off x="6187440" y="2431117"/>
            <a:ext cx="5142711" cy="3150817"/>
          </a:xfrm>
        </p:spPr>
        <p:txBody>
          <a:bodyPr/>
          <a:lstStyle>
            <a:lvl1pPr>
              <a:defRPr sz="1800" b="0" i="0">
                <a:latin typeface="+mn-lt"/>
                <a:cs typeface="Open Sans"/>
              </a:defRPr>
            </a:lvl1pPr>
            <a:lvl2pPr>
              <a:defRPr sz="1600" b="0" i="0">
                <a:latin typeface="+mn-lt"/>
                <a:cs typeface="Open Sans"/>
              </a:defRPr>
            </a:lvl2pPr>
            <a:lvl3pPr>
              <a:defRPr sz="1400" b="0" i="0">
                <a:latin typeface="+mn-lt"/>
                <a:cs typeface="Open Sans"/>
              </a:defRPr>
            </a:lvl3pPr>
            <a:lvl4pPr>
              <a:defRPr sz="1200" b="0" i="0">
                <a:latin typeface="+mn-lt"/>
                <a:cs typeface="Open Sans"/>
              </a:defRPr>
            </a:lvl4pPr>
            <a:lvl5pPr>
              <a:defRPr sz="1100" b="0" i="0">
                <a:latin typeface="+mn-lt"/>
                <a:cs typeface="Open Sans"/>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Footer Placeholder 4">
            <a:extLst>
              <a:ext uri="{FF2B5EF4-FFF2-40B4-BE49-F238E27FC236}">
                <a16:creationId xmlns="" xmlns:a16="http://schemas.microsoft.com/office/drawing/2014/main" id="{66E48CDC-D77D-6C4F-96A6-D6651AEAE613}"/>
              </a:ext>
            </a:extLst>
          </p:cNvPr>
          <p:cNvSpPr>
            <a:spLocks noGrp="1"/>
          </p:cNvSpPr>
          <p:nvPr>
            <p:ph type="ftr" sz="quarter" idx="11"/>
          </p:nvPr>
        </p:nvSpPr>
        <p:spPr>
          <a:xfrm>
            <a:off x="6443132" y="6356351"/>
            <a:ext cx="4849708" cy="365125"/>
          </a:xfrm>
          <a:prstGeom prst="rect">
            <a:avLst/>
          </a:prstGeom>
        </p:spPr>
        <p:txBody>
          <a:bodyPr/>
          <a:lstStyle>
            <a:lvl1pPr>
              <a:defRPr b="0" i="0">
                <a:latin typeface="+mn-lt"/>
              </a:defRPr>
            </a:lvl1pPr>
          </a:lstStyle>
          <a:p>
            <a:r>
              <a:rPr lang="en-US" smtClean="0"/>
              <a:t>Confidential &amp; Proprietary </a:t>
            </a:r>
            <a:endParaRPr lang="en-US" dirty="0"/>
          </a:p>
        </p:txBody>
      </p:sp>
      <p:sp>
        <p:nvSpPr>
          <p:cNvPr id="16" name="Slide Number Placeholder 5">
            <a:extLst>
              <a:ext uri="{FF2B5EF4-FFF2-40B4-BE49-F238E27FC236}">
                <a16:creationId xmlns="" xmlns:a16="http://schemas.microsoft.com/office/drawing/2014/main" id="{75C874BF-0431-C948-96BB-2D60E0CE681A}"/>
              </a:ext>
            </a:extLst>
          </p:cNvPr>
          <p:cNvSpPr>
            <a:spLocks noGrp="1"/>
          </p:cNvSpPr>
          <p:nvPr>
            <p:ph type="sldNum" sz="quarter" idx="12"/>
          </p:nvPr>
        </p:nvSpPr>
        <p:spPr>
          <a:xfrm>
            <a:off x="5665894" y="6356351"/>
            <a:ext cx="624840" cy="365125"/>
          </a:xfrm>
          <a:prstGeom prst="rect">
            <a:avLst/>
          </a:prstGeom>
        </p:spPr>
        <p:txBody>
          <a:bodyPr/>
          <a:lstStyle>
            <a:lvl1pPr>
              <a:defRPr b="0" i="0">
                <a:latin typeface="+mn-lt"/>
              </a:defRPr>
            </a:lvl1pPr>
          </a:lstStyle>
          <a:p>
            <a:fld id="{9BF076B6-2B2D-554C-BC15-BD6F2175AE13}" type="slidenum">
              <a:rPr lang="en-US" smtClean="0"/>
              <a:pPr/>
              <a:t>‹#›</a:t>
            </a:fld>
            <a:endParaRPr lang="en-US" dirty="0"/>
          </a:p>
        </p:txBody>
      </p:sp>
    </p:spTree>
    <p:extLst>
      <p:ext uri="{BB962C8B-B14F-4D97-AF65-F5344CB8AC3E}">
        <p14:creationId xmlns:p14="http://schemas.microsoft.com/office/powerpoint/2010/main" val="14544299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Title Slide_C">
    <p:spTree>
      <p:nvGrpSpPr>
        <p:cNvPr id="1" name=""/>
        <p:cNvGrpSpPr/>
        <p:nvPr/>
      </p:nvGrpSpPr>
      <p:grpSpPr>
        <a:xfrm>
          <a:off x="0" y="0"/>
          <a:ext cx="0" cy="0"/>
          <a:chOff x="0" y="0"/>
          <a:chExt cx="0" cy="0"/>
        </a:xfrm>
      </p:grpSpPr>
      <p:sp>
        <p:nvSpPr>
          <p:cNvPr id="2" name="Title 1"/>
          <p:cNvSpPr>
            <a:spLocks noGrp="1"/>
          </p:cNvSpPr>
          <p:nvPr>
            <p:ph type="ctrTitle"/>
          </p:nvPr>
        </p:nvSpPr>
        <p:spPr>
          <a:xfrm>
            <a:off x="405426" y="2369081"/>
            <a:ext cx="6711116" cy="1678339"/>
          </a:xfrm>
        </p:spPr>
        <p:txBody>
          <a:bodyPr>
            <a:noAutofit/>
          </a:bodyPr>
          <a:lstStyle>
            <a:lvl1pPr algn="ctr">
              <a:lnSpc>
                <a:spcPct val="90000"/>
              </a:lnSpc>
              <a:defRPr sz="4800" b="0" i="0" spc="0">
                <a:solidFill>
                  <a:srgbClr val="3399CC"/>
                </a:solidFill>
                <a:latin typeface="+mj-lt"/>
                <a:cs typeface="Open Sans"/>
              </a:defRPr>
            </a:lvl1pPr>
          </a:lstStyle>
          <a:p>
            <a:r>
              <a:rPr lang="en-US" smtClean="0"/>
              <a:t>Click to edit Master title style</a:t>
            </a:r>
            <a:endParaRPr lang="en-US" dirty="0"/>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781281" y="8881"/>
            <a:ext cx="4114800" cy="6858000"/>
          </a:xfrm>
          <a:prstGeom prst="rect">
            <a:avLst/>
          </a:prstGeom>
        </p:spPr>
      </p:pic>
      <p:sp>
        <p:nvSpPr>
          <p:cNvPr id="9" name="Rectangle 8"/>
          <p:cNvSpPr/>
          <p:nvPr userDrawn="1"/>
        </p:nvSpPr>
        <p:spPr>
          <a:xfrm>
            <a:off x="1" y="0"/>
            <a:ext cx="11887199" cy="45719"/>
          </a:xfrm>
          <a:prstGeom prst="rect">
            <a:avLst/>
          </a:prstGeom>
          <a:solidFill>
            <a:srgbClr val="3399CC"/>
          </a:solidFill>
          <a:ln>
            <a:noFill/>
          </a:ln>
          <a:scene3d>
            <a:camera prst="orthographicFront"/>
            <a:lightRig rig="contrasting" dir="t">
              <a:rot lat="0" lon="0" rev="2400000"/>
            </a:lightRig>
          </a:scene3d>
          <a:sp3d prstMaterial="powder">
            <a:bevelB w="0" h="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b="0" i="0" dirty="0">
              <a:latin typeface="Open Sans Regular" panose="020B0606030504020204" pitchFamily="34" charset="0"/>
              <a:cs typeface="Open Sans Regular" panose="020B0606030504020204" pitchFamily="34" charset="0"/>
            </a:endParaRPr>
          </a:p>
        </p:txBody>
      </p:sp>
      <p:pic>
        <p:nvPicPr>
          <p:cNvPr id="6" name="Picture 5" descr="SmartBiz_Logo_RGB.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05500" y="6140704"/>
            <a:ext cx="1596020" cy="749808"/>
          </a:xfrm>
          <a:prstGeom prst="rect">
            <a:avLst/>
          </a:prstGeom>
        </p:spPr>
      </p:pic>
      <p:cxnSp>
        <p:nvCxnSpPr>
          <p:cNvPr id="5" name="Straight Connector 4">
            <a:extLst>
              <a:ext uri="{FF2B5EF4-FFF2-40B4-BE49-F238E27FC236}">
                <a16:creationId xmlns="" xmlns:a16="http://schemas.microsoft.com/office/drawing/2014/main" id="{AC4E9FE9-C732-5F4E-B972-FACCDBC2A5E6}"/>
              </a:ext>
            </a:extLst>
          </p:cNvPr>
          <p:cNvCxnSpPr>
            <a:cxnSpLocks/>
          </p:cNvCxnSpPr>
          <p:nvPr userDrawn="1"/>
        </p:nvCxnSpPr>
        <p:spPr>
          <a:xfrm>
            <a:off x="405500" y="2224726"/>
            <a:ext cx="274305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 xmlns:a16="http://schemas.microsoft.com/office/drawing/2014/main" id="{51200B1E-B5CC-154F-9176-412B9F58DF04}"/>
              </a:ext>
            </a:extLst>
          </p:cNvPr>
          <p:cNvCxnSpPr>
            <a:cxnSpLocks/>
          </p:cNvCxnSpPr>
          <p:nvPr userDrawn="1"/>
        </p:nvCxnSpPr>
        <p:spPr>
          <a:xfrm>
            <a:off x="4355184" y="2224726"/>
            <a:ext cx="2743200" cy="0"/>
          </a:xfrm>
          <a:prstGeom prst="line">
            <a:avLst/>
          </a:prstGeom>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 xmlns:a16="http://schemas.microsoft.com/office/drawing/2014/main" id="{DEED13B0-FBC3-5840-B3C5-7FFE69FD443B}"/>
              </a:ext>
            </a:extLst>
          </p:cNvPr>
          <p:cNvPicPr>
            <a:picLocks noChangeAspect="1"/>
          </p:cNvPicPr>
          <p:nvPr userDrawn="1"/>
        </p:nvPicPr>
        <p:blipFill>
          <a:blip r:embed="rId4"/>
          <a:stretch>
            <a:fillRect/>
          </a:stretch>
        </p:blipFill>
        <p:spPr>
          <a:xfrm>
            <a:off x="3523268" y="1943700"/>
            <a:ext cx="457200" cy="406400"/>
          </a:xfrm>
          <a:prstGeom prst="rect">
            <a:avLst/>
          </a:prstGeom>
        </p:spPr>
      </p:pic>
      <p:cxnSp>
        <p:nvCxnSpPr>
          <p:cNvPr id="20" name="Straight Connector 19">
            <a:extLst>
              <a:ext uri="{FF2B5EF4-FFF2-40B4-BE49-F238E27FC236}">
                <a16:creationId xmlns="" xmlns:a16="http://schemas.microsoft.com/office/drawing/2014/main" id="{BD45C7F3-DEBB-A24E-8C5B-A94BF817216C}"/>
              </a:ext>
            </a:extLst>
          </p:cNvPr>
          <p:cNvCxnSpPr>
            <a:cxnSpLocks/>
          </p:cNvCxnSpPr>
          <p:nvPr userDrawn="1"/>
        </p:nvCxnSpPr>
        <p:spPr>
          <a:xfrm>
            <a:off x="405500" y="4122737"/>
            <a:ext cx="6692884" cy="0"/>
          </a:xfrm>
          <a:prstGeom prst="line">
            <a:avLst/>
          </a:prstGeom>
        </p:spPr>
        <p:style>
          <a:lnRef idx="1">
            <a:schemeClr val="accent1"/>
          </a:lnRef>
          <a:fillRef idx="0">
            <a:schemeClr val="accent1"/>
          </a:fillRef>
          <a:effectRef idx="0">
            <a:schemeClr val="accent1"/>
          </a:effectRef>
          <a:fontRef idx="minor">
            <a:schemeClr val="tx1"/>
          </a:fontRef>
        </p:style>
      </p:cxnSp>
      <p:sp>
        <p:nvSpPr>
          <p:cNvPr id="22" name="Subtitle 2">
            <a:extLst>
              <a:ext uri="{FF2B5EF4-FFF2-40B4-BE49-F238E27FC236}">
                <a16:creationId xmlns="" xmlns:a16="http://schemas.microsoft.com/office/drawing/2014/main" id="{315A05F7-E70A-2F40-A540-739A7CF1E53D}"/>
              </a:ext>
            </a:extLst>
          </p:cNvPr>
          <p:cNvSpPr>
            <a:spLocks noGrp="1"/>
          </p:cNvSpPr>
          <p:nvPr>
            <p:ph type="subTitle" idx="1"/>
          </p:nvPr>
        </p:nvSpPr>
        <p:spPr>
          <a:xfrm>
            <a:off x="405426" y="4338717"/>
            <a:ext cx="6692884" cy="638551"/>
          </a:xfrm>
        </p:spPr>
        <p:txBody>
          <a:bodyPr>
            <a:normAutofit/>
          </a:bodyPr>
          <a:lstStyle>
            <a:lvl1pPr marL="0" indent="0" algn="ctr">
              <a:buNone/>
              <a:defRPr sz="2400" b="0" i="0">
                <a:solidFill>
                  <a:schemeClr val="tx1">
                    <a:tint val="75000"/>
                  </a:schemeClr>
                </a:solidFill>
                <a:latin typeface="+mj-lt"/>
                <a:cs typeface="Open San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8916273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_column_titles">
    <p:spTree>
      <p:nvGrpSpPr>
        <p:cNvPr id="1" name=""/>
        <p:cNvGrpSpPr/>
        <p:nvPr/>
      </p:nvGrpSpPr>
      <p:grpSpPr>
        <a:xfrm>
          <a:off x="0" y="0"/>
          <a:ext cx="0" cy="0"/>
          <a:chOff x="0" y="0"/>
          <a:chExt cx="0" cy="0"/>
        </a:xfrm>
      </p:grpSpPr>
      <p:sp>
        <p:nvSpPr>
          <p:cNvPr id="24" name="Text Placeholder 4"/>
          <p:cNvSpPr>
            <a:spLocks noGrp="1"/>
          </p:cNvSpPr>
          <p:nvPr>
            <p:ph type="body" sz="quarter" idx="25"/>
          </p:nvPr>
        </p:nvSpPr>
        <p:spPr>
          <a:xfrm>
            <a:off x="564239" y="1753752"/>
            <a:ext cx="5166001" cy="681293"/>
          </a:xfrm>
          <a:solidFill>
            <a:srgbClr val="AD3B78"/>
          </a:solidFill>
        </p:spPr>
        <p:txBody>
          <a:bodyPr lIns="182880" rIns="182880" anchor="ctr"/>
          <a:lstStyle>
            <a:lvl1pPr marL="0" indent="0" algn="ctr">
              <a:lnSpc>
                <a:spcPct val="88000"/>
              </a:lnSpc>
              <a:spcBef>
                <a:spcPts val="0"/>
              </a:spcBef>
              <a:buNone/>
              <a:defRPr lang="en-US" sz="2000" b="0" i="0" kern="1200" spc="-70" baseline="0" dirty="0" smtClean="0">
                <a:solidFill>
                  <a:schemeClr val="lt1"/>
                </a:solidFill>
                <a:latin typeface="+mj-lt"/>
                <a:ea typeface="+mn-ea"/>
                <a:cs typeface="Open Sans"/>
              </a:defRPr>
            </a:lvl1pPr>
          </a:lstStyle>
          <a:p>
            <a:pPr lvl="0"/>
            <a:r>
              <a:rPr lang="en-US" smtClean="0"/>
              <a:t>Click to edit Master text styles</a:t>
            </a:r>
          </a:p>
        </p:txBody>
      </p:sp>
      <p:sp>
        <p:nvSpPr>
          <p:cNvPr id="26" name="Text Placeholder 4"/>
          <p:cNvSpPr>
            <a:spLocks noGrp="1"/>
          </p:cNvSpPr>
          <p:nvPr>
            <p:ph type="body" sz="quarter" idx="26"/>
          </p:nvPr>
        </p:nvSpPr>
        <p:spPr>
          <a:xfrm>
            <a:off x="6187440" y="1749824"/>
            <a:ext cx="5142711" cy="681293"/>
          </a:xfrm>
          <a:solidFill>
            <a:srgbClr val="AD3B78"/>
          </a:solidFill>
        </p:spPr>
        <p:txBody>
          <a:bodyPr lIns="182880" rIns="182880" anchor="ctr"/>
          <a:lstStyle>
            <a:lvl1pPr marL="0" indent="0" algn="ctr">
              <a:lnSpc>
                <a:spcPct val="88000"/>
              </a:lnSpc>
              <a:spcBef>
                <a:spcPts val="0"/>
              </a:spcBef>
              <a:buNone/>
              <a:defRPr lang="en-US" sz="2000" b="0" i="0" kern="1200" spc="-70" baseline="0" dirty="0" smtClean="0">
                <a:solidFill>
                  <a:schemeClr val="lt1"/>
                </a:solidFill>
                <a:latin typeface="+mj-lt"/>
                <a:ea typeface="+mn-ea"/>
                <a:cs typeface="Open Sans"/>
              </a:defRPr>
            </a:lvl1pPr>
          </a:lstStyle>
          <a:p>
            <a:pPr lvl="0"/>
            <a:r>
              <a:rPr lang="en-US" smtClean="0"/>
              <a:t>Click to edit Master text styles</a:t>
            </a:r>
          </a:p>
        </p:txBody>
      </p:sp>
      <p:sp>
        <p:nvSpPr>
          <p:cNvPr id="30" name="Text Placeholder 29"/>
          <p:cNvSpPr>
            <a:spLocks noGrp="1"/>
          </p:cNvSpPr>
          <p:nvPr>
            <p:ph type="body" sz="quarter" idx="32"/>
          </p:nvPr>
        </p:nvSpPr>
        <p:spPr>
          <a:xfrm>
            <a:off x="557357" y="5750546"/>
            <a:ext cx="5166001" cy="338554"/>
          </a:xfrm>
        </p:spPr>
        <p:txBody>
          <a:bodyPr wrap="square" lIns="9144" rIns="9144">
            <a:spAutoFit/>
          </a:bodyPr>
          <a:lstStyle>
            <a:lvl1pPr marL="0" indent="0">
              <a:buNone/>
              <a:defRPr sz="1600" b="0" i="0">
                <a:solidFill>
                  <a:srgbClr val="AD3B78"/>
                </a:solidFill>
                <a:latin typeface="+mn-lt"/>
                <a:cs typeface="Open Sans"/>
              </a:defRPr>
            </a:lvl1pPr>
          </a:lstStyle>
          <a:p>
            <a:pPr lvl="0"/>
            <a:r>
              <a:rPr lang="en-US" smtClean="0"/>
              <a:t>Click to edit Master text styles</a:t>
            </a:r>
          </a:p>
        </p:txBody>
      </p:sp>
      <p:sp>
        <p:nvSpPr>
          <p:cNvPr id="33" name="Text Placeholder 29"/>
          <p:cNvSpPr>
            <a:spLocks noGrp="1"/>
          </p:cNvSpPr>
          <p:nvPr>
            <p:ph type="body" sz="quarter" idx="33"/>
          </p:nvPr>
        </p:nvSpPr>
        <p:spPr>
          <a:xfrm>
            <a:off x="6187440" y="5746618"/>
            <a:ext cx="5142711" cy="338554"/>
          </a:xfrm>
        </p:spPr>
        <p:txBody>
          <a:bodyPr wrap="square" lIns="9144" rIns="9144">
            <a:spAutoFit/>
          </a:bodyPr>
          <a:lstStyle>
            <a:lvl1pPr marL="0" indent="0">
              <a:buNone/>
              <a:defRPr sz="1600" b="0" i="0">
                <a:solidFill>
                  <a:srgbClr val="AD3B78"/>
                </a:solidFill>
                <a:latin typeface="+mn-lt"/>
                <a:cs typeface="Open Sans"/>
              </a:defRPr>
            </a:lvl1pPr>
          </a:lstStyle>
          <a:p>
            <a:pPr lvl="0"/>
            <a:r>
              <a:rPr lang="en-US" smtClean="0"/>
              <a:t>Click to edit Master text styles</a:t>
            </a:r>
          </a:p>
        </p:txBody>
      </p:sp>
      <p:sp>
        <p:nvSpPr>
          <p:cNvPr id="25" name="Title 24"/>
          <p:cNvSpPr>
            <a:spLocks noGrp="1"/>
          </p:cNvSpPr>
          <p:nvPr>
            <p:ph type="title"/>
          </p:nvPr>
        </p:nvSpPr>
        <p:spPr>
          <a:xfrm>
            <a:off x="557357" y="63501"/>
            <a:ext cx="10772609" cy="990119"/>
          </a:xfrm>
        </p:spPr>
        <p:txBody>
          <a:bodyPr/>
          <a:lstStyle>
            <a:lvl1pPr>
              <a:lnSpc>
                <a:spcPct val="95000"/>
              </a:lnSpc>
              <a:defRPr b="0" i="0">
                <a:solidFill>
                  <a:srgbClr val="AD3B78"/>
                </a:solidFill>
              </a:defRPr>
            </a:lvl1pPr>
          </a:lstStyle>
          <a:p>
            <a:r>
              <a:rPr lang="en-US" smtClean="0"/>
              <a:t>Click to edit Master title style</a:t>
            </a:r>
            <a:endParaRPr lang="en-US" dirty="0"/>
          </a:p>
        </p:txBody>
      </p:sp>
      <p:sp>
        <p:nvSpPr>
          <p:cNvPr id="27" name="Text Placeholder 3"/>
          <p:cNvSpPr>
            <a:spLocks noGrp="1"/>
          </p:cNvSpPr>
          <p:nvPr>
            <p:ph type="body" sz="quarter" idx="16"/>
          </p:nvPr>
        </p:nvSpPr>
        <p:spPr>
          <a:xfrm>
            <a:off x="557358" y="1081137"/>
            <a:ext cx="10772793" cy="461665"/>
          </a:xfrm>
        </p:spPr>
        <p:txBody>
          <a:bodyPr rtlCol="0">
            <a:spAutoFit/>
          </a:bodyPr>
          <a:lstStyle>
            <a:lvl1pPr>
              <a:lnSpc>
                <a:spcPct val="100000"/>
              </a:lnSpc>
              <a:spcBef>
                <a:spcPts val="0"/>
              </a:spcBef>
              <a:spcAft>
                <a:spcPts val="0"/>
              </a:spcAft>
              <a:defRPr lang="en-US" sz="2400" spc="0" dirty="0" smtClean="0">
                <a:solidFill>
                  <a:schemeClr val="tx1">
                    <a:lumMod val="50000"/>
                    <a:lumOff val="50000"/>
                  </a:schemeClr>
                </a:solidFill>
              </a:defRPr>
            </a:lvl1pPr>
          </a:lstStyle>
          <a:p>
            <a:pPr lvl="0"/>
            <a:r>
              <a:rPr lang="en-US" smtClean="0"/>
              <a:t>Click to edit Master text styles</a:t>
            </a:r>
          </a:p>
        </p:txBody>
      </p:sp>
      <p:sp>
        <p:nvSpPr>
          <p:cNvPr id="14" name="Content Placeholder 3"/>
          <p:cNvSpPr>
            <a:spLocks noGrp="1"/>
          </p:cNvSpPr>
          <p:nvPr>
            <p:ph sz="half" idx="2"/>
          </p:nvPr>
        </p:nvSpPr>
        <p:spPr>
          <a:xfrm>
            <a:off x="564239" y="2435045"/>
            <a:ext cx="5166001" cy="3150817"/>
          </a:xfrm>
        </p:spPr>
        <p:txBody>
          <a:bodyPr/>
          <a:lstStyle>
            <a:lvl1pPr>
              <a:defRPr sz="1800" b="0" i="0">
                <a:latin typeface="+mn-lt"/>
                <a:cs typeface="Open Sans"/>
              </a:defRPr>
            </a:lvl1pPr>
            <a:lvl2pPr>
              <a:defRPr sz="1600" b="0" i="0">
                <a:latin typeface="+mn-lt"/>
                <a:cs typeface="Open Sans"/>
              </a:defRPr>
            </a:lvl2pPr>
            <a:lvl3pPr>
              <a:defRPr sz="1400" b="0" i="0">
                <a:latin typeface="+mn-lt"/>
                <a:cs typeface="Open Sans"/>
              </a:defRPr>
            </a:lvl3pPr>
            <a:lvl4pPr>
              <a:defRPr sz="1200" b="0" i="0">
                <a:latin typeface="+mn-lt"/>
                <a:cs typeface="Open Sans"/>
              </a:defRPr>
            </a:lvl4pPr>
            <a:lvl5pPr>
              <a:defRPr sz="1100" b="0" i="0">
                <a:latin typeface="+mn-lt"/>
                <a:cs typeface="Open Sans"/>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3"/>
          <p:cNvSpPr>
            <a:spLocks noGrp="1"/>
          </p:cNvSpPr>
          <p:nvPr>
            <p:ph sz="half" idx="35"/>
          </p:nvPr>
        </p:nvSpPr>
        <p:spPr>
          <a:xfrm>
            <a:off x="6187440" y="2431117"/>
            <a:ext cx="5142711" cy="3150817"/>
          </a:xfrm>
        </p:spPr>
        <p:txBody>
          <a:bodyPr/>
          <a:lstStyle>
            <a:lvl1pPr>
              <a:defRPr sz="1800" b="0" i="0">
                <a:latin typeface="+mn-lt"/>
                <a:cs typeface="Open Sans"/>
              </a:defRPr>
            </a:lvl1pPr>
            <a:lvl2pPr>
              <a:defRPr sz="1600" b="0" i="0">
                <a:latin typeface="+mn-lt"/>
                <a:cs typeface="Open Sans"/>
              </a:defRPr>
            </a:lvl2pPr>
            <a:lvl3pPr>
              <a:defRPr sz="1400" b="0" i="0">
                <a:latin typeface="+mn-lt"/>
                <a:cs typeface="Open Sans"/>
              </a:defRPr>
            </a:lvl3pPr>
            <a:lvl4pPr>
              <a:defRPr sz="1200" b="0" i="0">
                <a:latin typeface="+mn-lt"/>
                <a:cs typeface="Open Sans"/>
              </a:defRPr>
            </a:lvl4pPr>
            <a:lvl5pPr>
              <a:defRPr sz="1100" b="0" i="0">
                <a:latin typeface="+mn-lt"/>
                <a:cs typeface="Open Sans"/>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Footer Placeholder 4">
            <a:extLst>
              <a:ext uri="{FF2B5EF4-FFF2-40B4-BE49-F238E27FC236}">
                <a16:creationId xmlns="" xmlns:a16="http://schemas.microsoft.com/office/drawing/2014/main" id="{66E48CDC-D77D-6C4F-96A6-D6651AEAE613}"/>
              </a:ext>
            </a:extLst>
          </p:cNvPr>
          <p:cNvSpPr>
            <a:spLocks noGrp="1"/>
          </p:cNvSpPr>
          <p:nvPr>
            <p:ph type="ftr" sz="quarter" idx="11"/>
          </p:nvPr>
        </p:nvSpPr>
        <p:spPr>
          <a:xfrm>
            <a:off x="6443132" y="6356351"/>
            <a:ext cx="4849708" cy="365125"/>
          </a:xfrm>
          <a:prstGeom prst="rect">
            <a:avLst/>
          </a:prstGeom>
        </p:spPr>
        <p:txBody>
          <a:bodyPr/>
          <a:lstStyle>
            <a:lvl1pPr>
              <a:defRPr b="0" i="0">
                <a:latin typeface="+mn-lt"/>
              </a:defRPr>
            </a:lvl1pPr>
          </a:lstStyle>
          <a:p>
            <a:r>
              <a:rPr lang="en-US" smtClean="0"/>
              <a:t>Confidential &amp; Proprietary </a:t>
            </a:r>
            <a:endParaRPr lang="en-US" dirty="0"/>
          </a:p>
        </p:txBody>
      </p:sp>
      <p:sp>
        <p:nvSpPr>
          <p:cNvPr id="16" name="Slide Number Placeholder 5">
            <a:extLst>
              <a:ext uri="{FF2B5EF4-FFF2-40B4-BE49-F238E27FC236}">
                <a16:creationId xmlns="" xmlns:a16="http://schemas.microsoft.com/office/drawing/2014/main" id="{75C874BF-0431-C948-96BB-2D60E0CE681A}"/>
              </a:ext>
            </a:extLst>
          </p:cNvPr>
          <p:cNvSpPr>
            <a:spLocks noGrp="1"/>
          </p:cNvSpPr>
          <p:nvPr>
            <p:ph type="sldNum" sz="quarter" idx="12"/>
          </p:nvPr>
        </p:nvSpPr>
        <p:spPr>
          <a:xfrm>
            <a:off x="5665894" y="6356351"/>
            <a:ext cx="624840" cy="365125"/>
          </a:xfrm>
          <a:prstGeom prst="rect">
            <a:avLst/>
          </a:prstGeom>
        </p:spPr>
        <p:txBody>
          <a:bodyPr/>
          <a:lstStyle>
            <a:lvl1pPr>
              <a:defRPr b="0" i="0">
                <a:latin typeface="+mn-lt"/>
              </a:defRPr>
            </a:lvl1pPr>
          </a:lstStyle>
          <a:p>
            <a:fld id="{9BF076B6-2B2D-554C-BC15-BD6F2175AE13}" type="slidenum">
              <a:rPr lang="en-US" smtClean="0"/>
              <a:pPr/>
              <a:t>‹#›</a:t>
            </a:fld>
            <a:endParaRPr lang="en-US" dirty="0"/>
          </a:p>
        </p:txBody>
      </p:sp>
    </p:spTree>
    <p:extLst>
      <p:ext uri="{BB962C8B-B14F-4D97-AF65-F5344CB8AC3E}">
        <p14:creationId xmlns:p14="http://schemas.microsoft.com/office/powerpoint/2010/main" val="2904750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column_titles">
    <p:spTree>
      <p:nvGrpSpPr>
        <p:cNvPr id="1" name=""/>
        <p:cNvGrpSpPr/>
        <p:nvPr/>
      </p:nvGrpSpPr>
      <p:grpSpPr>
        <a:xfrm>
          <a:off x="0" y="0"/>
          <a:ext cx="0" cy="0"/>
          <a:chOff x="0" y="0"/>
          <a:chExt cx="0" cy="0"/>
        </a:xfrm>
      </p:grpSpPr>
      <p:sp>
        <p:nvSpPr>
          <p:cNvPr id="24" name="Text Placeholder 4"/>
          <p:cNvSpPr>
            <a:spLocks noGrp="1"/>
          </p:cNvSpPr>
          <p:nvPr>
            <p:ph type="body" sz="quarter" idx="25"/>
          </p:nvPr>
        </p:nvSpPr>
        <p:spPr>
          <a:xfrm>
            <a:off x="564239" y="1753752"/>
            <a:ext cx="3492775" cy="681293"/>
          </a:xfrm>
          <a:solidFill>
            <a:srgbClr val="3399CC"/>
          </a:solidFill>
        </p:spPr>
        <p:txBody>
          <a:bodyPr lIns="182880" rIns="182880" anchor="ctr"/>
          <a:lstStyle>
            <a:lvl1pPr marL="0" indent="0" algn="ctr">
              <a:lnSpc>
                <a:spcPct val="88000"/>
              </a:lnSpc>
              <a:spcBef>
                <a:spcPts val="0"/>
              </a:spcBef>
              <a:buNone/>
              <a:defRPr lang="en-US" sz="2000" b="0" i="0" kern="1200" spc="-70" baseline="0" dirty="0" smtClean="0">
                <a:solidFill>
                  <a:schemeClr val="lt1"/>
                </a:solidFill>
                <a:latin typeface="+mj-lt"/>
                <a:ea typeface="+mn-ea"/>
                <a:cs typeface="Open Sans"/>
              </a:defRPr>
            </a:lvl1pPr>
          </a:lstStyle>
          <a:p>
            <a:pPr lvl="0"/>
            <a:r>
              <a:rPr lang="en-US" smtClean="0"/>
              <a:t>Click to edit Master text styles</a:t>
            </a:r>
          </a:p>
        </p:txBody>
      </p:sp>
      <p:sp>
        <p:nvSpPr>
          <p:cNvPr id="26" name="Text Placeholder 4"/>
          <p:cNvSpPr>
            <a:spLocks noGrp="1"/>
          </p:cNvSpPr>
          <p:nvPr>
            <p:ph type="body" sz="quarter" idx="26"/>
          </p:nvPr>
        </p:nvSpPr>
        <p:spPr>
          <a:xfrm>
            <a:off x="4197212" y="1753752"/>
            <a:ext cx="3492775" cy="681293"/>
          </a:xfrm>
          <a:solidFill>
            <a:srgbClr val="3399CC"/>
          </a:solidFill>
        </p:spPr>
        <p:txBody>
          <a:bodyPr lIns="182880" rIns="182880" anchor="ctr"/>
          <a:lstStyle>
            <a:lvl1pPr marL="0" indent="0" algn="ctr">
              <a:lnSpc>
                <a:spcPct val="88000"/>
              </a:lnSpc>
              <a:spcBef>
                <a:spcPts val="0"/>
              </a:spcBef>
              <a:buNone/>
              <a:defRPr lang="en-US" sz="2000" b="0" i="0" kern="1200" spc="-70" baseline="0" dirty="0" smtClean="0">
                <a:solidFill>
                  <a:schemeClr val="lt1"/>
                </a:solidFill>
                <a:latin typeface="+mj-lt"/>
                <a:ea typeface="+mn-ea"/>
                <a:cs typeface="Open Sans"/>
              </a:defRPr>
            </a:lvl1pPr>
          </a:lstStyle>
          <a:p>
            <a:pPr lvl="0"/>
            <a:r>
              <a:rPr lang="en-US" smtClean="0"/>
              <a:t>Click to edit Master text styles</a:t>
            </a:r>
          </a:p>
        </p:txBody>
      </p:sp>
      <p:sp>
        <p:nvSpPr>
          <p:cNvPr id="28" name="Text Placeholder 4"/>
          <p:cNvSpPr>
            <a:spLocks noGrp="1"/>
          </p:cNvSpPr>
          <p:nvPr>
            <p:ph type="body" sz="quarter" idx="27"/>
          </p:nvPr>
        </p:nvSpPr>
        <p:spPr>
          <a:xfrm>
            <a:off x="7840869" y="1753752"/>
            <a:ext cx="3492775" cy="681293"/>
          </a:xfrm>
          <a:solidFill>
            <a:srgbClr val="3399CC"/>
          </a:solidFill>
        </p:spPr>
        <p:txBody>
          <a:bodyPr lIns="182880" rIns="182880" anchor="ctr"/>
          <a:lstStyle>
            <a:lvl1pPr marL="0" indent="0" algn="ctr">
              <a:lnSpc>
                <a:spcPct val="88000"/>
              </a:lnSpc>
              <a:spcBef>
                <a:spcPts val="0"/>
              </a:spcBef>
              <a:buNone/>
              <a:defRPr lang="en-US" sz="2000" b="0" i="0" kern="1200" spc="-70" baseline="0" dirty="0" smtClean="0">
                <a:solidFill>
                  <a:schemeClr val="lt1"/>
                </a:solidFill>
                <a:latin typeface="+mj-lt"/>
                <a:ea typeface="+mn-ea"/>
                <a:cs typeface="Open Sans"/>
              </a:defRPr>
            </a:lvl1pPr>
          </a:lstStyle>
          <a:p>
            <a:pPr lvl="0"/>
            <a:r>
              <a:rPr lang="en-US" smtClean="0"/>
              <a:t>Click to edit Master text styles</a:t>
            </a:r>
          </a:p>
        </p:txBody>
      </p:sp>
      <p:sp>
        <p:nvSpPr>
          <p:cNvPr id="6" name="Text Placeholder 5"/>
          <p:cNvSpPr>
            <a:spLocks noGrp="1"/>
          </p:cNvSpPr>
          <p:nvPr>
            <p:ph type="body" sz="quarter" idx="28"/>
          </p:nvPr>
        </p:nvSpPr>
        <p:spPr>
          <a:xfrm>
            <a:off x="7842627" y="5750546"/>
            <a:ext cx="3492775" cy="338554"/>
          </a:xfrm>
        </p:spPr>
        <p:txBody>
          <a:bodyPr lIns="9144" rIns="9144">
            <a:spAutoFit/>
          </a:bodyPr>
          <a:lstStyle>
            <a:lvl1pPr marL="0" indent="0">
              <a:buClr>
                <a:schemeClr val="bg2"/>
              </a:buClr>
              <a:buSzPct val="80000"/>
              <a:buFont typeface="Wingdings" panose="05000000000000000000" pitchFamily="2" charset="2"/>
              <a:buNone/>
              <a:defRPr lang="en-US" sz="1600" b="0" i="0" kern="1200" spc="-30" baseline="0" dirty="0">
                <a:solidFill>
                  <a:srgbClr val="3399CC"/>
                </a:solidFill>
                <a:latin typeface="+mn-lt"/>
                <a:ea typeface="+mn-ea"/>
                <a:cs typeface="Open Sans"/>
              </a:defRPr>
            </a:lvl1pPr>
          </a:lstStyle>
          <a:p>
            <a:pPr lvl="0"/>
            <a:r>
              <a:rPr lang="en-US" smtClean="0"/>
              <a:t>Click to edit Master text styles</a:t>
            </a:r>
          </a:p>
        </p:txBody>
      </p:sp>
      <p:sp>
        <p:nvSpPr>
          <p:cNvPr id="30" name="Text Placeholder 29"/>
          <p:cNvSpPr>
            <a:spLocks noGrp="1"/>
          </p:cNvSpPr>
          <p:nvPr>
            <p:ph type="body" sz="quarter" idx="32"/>
          </p:nvPr>
        </p:nvSpPr>
        <p:spPr>
          <a:xfrm>
            <a:off x="557357" y="5750546"/>
            <a:ext cx="3492775" cy="338554"/>
          </a:xfrm>
        </p:spPr>
        <p:txBody>
          <a:bodyPr lIns="9144" rIns="9144">
            <a:spAutoFit/>
          </a:bodyPr>
          <a:lstStyle>
            <a:lvl1pPr marL="0" indent="0">
              <a:buNone/>
              <a:defRPr sz="1600" b="0" i="0">
                <a:solidFill>
                  <a:srgbClr val="3399CC"/>
                </a:solidFill>
                <a:latin typeface="+mn-lt"/>
                <a:cs typeface="Open Sans"/>
              </a:defRPr>
            </a:lvl1pPr>
          </a:lstStyle>
          <a:p>
            <a:pPr lvl="0"/>
            <a:r>
              <a:rPr lang="en-US" smtClean="0"/>
              <a:t>Click to edit Master text styles</a:t>
            </a:r>
          </a:p>
        </p:txBody>
      </p:sp>
      <p:sp>
        <p:nvSpPr>
          <p:cNvPr id="33" name="Text Placeholder 29"/>
          <p:cNvSpPr>
            <a:spLocks noGrp="1"/>
          </p:cNvSpPr>
          <p:nvPr>
            <p:ph type="body" sz="quarter" idx="33"/>
          </p:nvPr>
        </p:nvSpPr>
        <p:spPr>
          <a:xfrm>
            <a:off x="4197212" y="5750546"/>
            <a:ext cx="3492775" cy="338554"/>
          </a:xfrm>
        </p:spPr>
        <p:txBody>
          <a:bodyPr lIns="9144" rIns="9144">
            <a:spAutoFit/>
          </a:bodyPr>
          <a:lstStyle>
            <a:lvl1pPr marL="0" indent="0">
              <a:buNone/>
              <a:defRPr sz="1600" b="0" i="0">
                <a:solidFill>
                  <a:srgbClr val="3399CC"/>
                </a:solidFill>
                <a:latin typeface="+mn-lt"/>
                <a:cs typeface="Open Sans"/>
              </a:defRPr>
            </a:lvl1pPr>
          </a:lstStyle>
          <a:p>
            <a:pPr lvl="0"/>
            <a:r>
              <a:rPr lang="en-US" smtClean="0"/>
              <a:t>Click to edit Master text styles</a:t>
            </a:r>
          </a:p>
        </p:txBody>
      </p:sp>
      <p:sp>
        <p:nvSpPr>
          <p:cNvPr id="25" name="Title 24"/>
          <p:cNvSpPr>
            <a:spLocks noGrp="1"/>
          </p:cNvSpPr>
          <p:nvPr>
            <p:ph type="title"/>
          </p:nvPr>
        </p:nvSpPr>
        <p:spPr>
          <a:xfrm>
            <a:off x="557357" y="63501"/>
            <a:ext cx="10772609" cy="990119"/>
          </a:xfrm>
        </p:spPr>
        <p:txBody>
          <a:bodyPr/>
          <a:lstStyle>
            <a:lvl1pPr>
              <a:lnSpc>
                <a:spcPct val="95000"/>
              </a:lnSpc>
              <a:defRPr b="0" i="0">
                <a:solidFill>
                  <a:srgbClr val="3399CC"/>
                </a:solidFill>
              </a:defRPr>
            </a:lvl1pPr>
          </a:lstStyle>
          <a:p>
            <a:r>
              <a:rPr lang="en-US" smtClean="0"/>
              <a:t>Click to edit Master title style</a:t>
            </a:r>
            <a:endParaRPr lang="en-US" dirty="0"/>
          </a:p>
        </p:txBody>
      </p:sp>
      <p:sp>
        <p:nvSpPr>
          <p:cNvPr id="27" name="Text Placeholder 3"/>
          <p:cNvSpPr>
            <a:spLocks noGrp="1"/>
          </p:cNvSpPr>
          <p:nvPr>
            <p:ph type="body" sz="quarter" idx="16"/>
          </p:nvPr>
        </p:nvSpPr>
        <p:spPr>
          <a:xfrm>
            <a:off x="557358" y="1081137"/>
            <a:ext cx="10772793" cy="461665"/>
          </a:xfrm>
        </p:spPr>
        <p:txBody>
          <a:bodyPr rtlCol="0">
            <a:spAutoFit/>
          </a:bodyPr>
          <a:lstStyle>
            <a:lvl1pPr>
              <a:lnSpc>
                <a:spcPct val="100000"/>
              </a:lnSpc>
              <a:spcBef>
                <a:spcPts val="0"/>
              </a:spcBef>
              <a:spcAft>
                <a:spcPts val="0"/>
              </a:spcAft>
              <a:defRPr lang="en-US" sz="2400" spc="0" dirty="0" smtClean="0">
                <a:solidFill>
                  <a:schemeClr val="tx1">
                    <a:lumMod val="50000"/>
                    <a:lumOff val="50000"/>
                  </a:schemeClr>
                </a:solidFill>
              </a:defRPr>
            </a:lvl1pPr>
          </a:lstStyle>
          <a:p>
            <a:pPr lvl="0"/>
            <a:r>
              <a:rPr lang="en-US" smtClean="0"/>
              <a:t>Click to edit Master text styles</a:t>
            </a:r>
          </a:p>
        </p:txBody>
      </p:sp>
      <p:sp>
        <p:nvSpPr>
          <p:cNvPr id="14" name="Content Placeholder 3"/>
          <p:cNvSpPr>
            <a:spLocks noGrp="1"/>
          </p:cNvSpPr>
          <p:nvPr>
            <p:ph sz="half" idx="2"/>
          </p:nvPr>
        </p:nvSpPr>
        <p:spPr>
          <a:xfrm>
            <a:off x="564239" y="2435045"/>
            <a:ext cx="3492775" cy="3150817"/>
          </a:xfrm>
        </p:spPr>
        <p:txBody>
          <a:bodyPr/>
          <a:lstStyle>
            <a:lvl1pPr>
              <a:defRPr sz="1800" b="0" i="0">
                <a:latin typeface="+mn-lt"/>
                <a:cs typeface="Open Sans"/>
              </a:defRPr>
            </a:lvl1pPr>
            <a:lvl2pPr>
              <a:defRPr sz="1600" b="0" i="0">
                <a:latin typeface="+mn-lt"/>
                <a:cs typeface="Open Sans"/>
              </a:defRPr>
            </a:lvl2pPr>
            <a:lvl3pPr>
              <a:defRPr sz="1400" b="0" i="0">
                <a:latin typeface="+mn-lt"/>
                <a:cs typeface="Open Sans"/>
              </a:defRPr>
            </a:lvl3pPr>
            <a:lvl4pPr>
              <a:defRPr sz="1200" b="0" i="0">
                <a:latin typeface="+mn-lt"/>
                <a:cs typeface="Open Sans"/>
              </a:defRPr>
            </a:lvl4pPr>
            <a:lvl5pPr>
              <a:defRPr sz="1100" b="0" i="0">
                <a:latin typeface="+mn-lt"/>
                <a:cs typeface="Open Sans"/>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3"/>
          <p:cNvSpPr>
            <a:spLocks noGrp="1"/>
          </p:cNvSpPr>
          <p:nvPr>
            <p:ph sz="half" idx="35"/>
          </p:nvPr>
        </p:nvSpPr>
        <p:spPr>
          <a:xfrm>
            <a:off x="4197212" y="2435045"/>
            <a:ext cx="3492775" cy="3150817"/>
          </a:xfrm>
        </p:spPr>
        <p:txBody>
          <a:bodyPr/>
          <a:lstStyle>
            <a:lvl1pPr>
              <a:defRPr sz="1800" b="0" i="0">
                <a:latin typeface="+mn-lt"/>
                <a:cs typeface="Open Sans"/>
              </a:defRPr>
            </a:lvl1pPr>
            <a:lvl2pPr>
              <a:defRPr sz="1600" b="0" i="0">
                <a:latin typeface="+mn-lt"/>
                <a:cs typeface="Open Sans"/>
              </a:defRPr>
            </a:lvl2pPr>
            <a:lvl3pPr>
              <a:defRPr sz="1400" b="0" i="0">
                <a:latin typeface="+mn-lt"/>
                <a:cs typeface="Open Sans"/>
              </a:defRPr>
            </a:lvl3pPr>
            <a:lvl4pPr>
              <a:defRPr sz="1200" b="0" i="0">
                <a:latin typeface="+mn-lt"/>
                <a:cs typeface="Open Sans"/>
              </a:defRPr>
            </a:lvl4pPr>
            <a:lvl5pPr>
              <a:defRPr sz="1100" b="0" i="0">
                <a:latin typeface="+mn-lt"/>
                <a:cs typeface="Open Sans"/>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Content Placeholder 3"/>
          <p:cNvSpPr>
            <a:spLocks noGrp="1"/>
          </p:cNvSpPr>
          <p:nvPr>
            <p:ph sz="half" idx="36"/>
          </p:nvPr>
        </p:nvSpPr>
        <p:spPr>
          <a:xfrm>
            <a:off x="7837376" y="2435045"/>
            <a:ext cx="3492775" cy="3150817"/>
          </a:xfrm>
        </p:spPr>
        <p:txBody>
          <a:bodyPr/>
          <a:lstStyle>
            <a:lvl1pPr>
              <a:defRPr sz="1800" b="0" i="0">
                <a:latin typeface="+mn-lt"/>
                <a:cs typeface="Open Sans"/>
              </a:defRPr>
            </a:lvl1pPr>
            <a:lvl2pPr>
              <a:defRPr sz="1600" b="0" i="0">
                <a:latin typeface="+mn-lt"/>
                <a:cs typeface="Open Sans"/>
              </a:defRPr>
            </a:lvl2pPr>
            <a:lvl3pPr>
              <a:defRPr sz="1400" b="0" i="0">
                <a:latin typeface="+mn-lt"/>
                <a:cs typeface="Open Sans"/>
              </a:defRPr>
            </a:lvl3pPr>
            <a:lvl4pPr>
              <a:defRPr sz="1200" b="0" i="0">
                <a:latin typeface="+mn-lt"/>
                <a:cs typeface="Open Sans"/>
              </a:defRPr>
            </a:lvl4pPr>
            <a:lvl5pPr>
              <a:defRPr sz="1100" b="0" i="0">
                <a:latin typeface="+mn-lt"/>
                <a:cs typeface="Open Sans"/>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8" name="Footer Placeholder 4">
            <a:extLst>
              <a:ext uri="{FF2B5EF4-FFF2-40B4-BE49-F238E27FC236}">
                <a16:creationId xmlns="" xmlns:a16="http://schemas.microsoft.com/office/drawing/2014/main" id="{A9D5E34D-3C88-BA49-A44E-C6D6FD0978F7}"/>
              </a:ext>
            </a:extLst>
          </p:cNvPr>
          <p:cNvSpPr>
            <a:spLocks noGrp="1"/>
          </p:cNvSpPr>
          <p:nvPr>
            <p:ph type="ftr" sz="quarter" idx="11"/>
          </p:nvPr>
        </p:nvSpPr>
        <p:spPr>
          <a:xfrm>
            <a:off x="6443132" y="6356351"/>
            <a:ext cx="4849708" cy="365125"/>
          </a:xfrm>
          <a:prstGeom prst="rect">
            <a:avLst/>
          </a:prstGeom>
        </p:spPr>
        <p:txBody>
          <a:bodyPr/>
          <a:lstStyle>
            <a:lvl1pPr>
              <a:defRPr b="0" i="0">
                <a:latin typeface="+mn-lt"/>
              </a:defRPr>
            </a:lvl1pPr>
          </a:lstStyle>
          <a:p>
            <a:r>
              <a:rPr lang="en-US" smtClean="0"/>
              <a:t>Confidential &amp; Proprietary </a:t>
            </a:r>
            <a:endParaRPr lang="en-US" dirty="0"/>
          </a:p>
        </p:txBody>
      </p:sp>
      <p:sp>
        <p:nvSpPr>
          <p:cNvPr id="19" name="Slide Number Placeholder 5">
            <a:extLst>
              <a:ext uri="{FF2B5EF4-FFF2-40B4-BE49-F238E27FC236}">
                <a16:creationId xmlns="" xmlns:a16="http://schemas.microsoft.com/office/drawing/2014/main" id="{5FB1089C-B632-9E49-BD08-D6F19C82EC79}"/>
              </a:ext>
            </a:extLst>
          </p:cNvPr>
          <p:cNvSpPr>
            <a:spLocks noGrp="1"/>
          </p:cNvSpPr>
          <p:nvPr>
            <p:ph type="sldNum" sz="quarter" idx="12"/>
          </p:nvPr>
        </p:nvSpPr>
        <p:spPr>
          <a:xfrm>
            <a:off x="5665894" y="6356351"/>
            <a:ext cx="624840" cy="365125"/>
          </a:xfrm>
          <a:prstGeom prst="rect">
            <a:avLst/>
          </a:prstGeom>
        </p:spPr>
        <p:txBody>
          <a:bodyPr/>
          <a:lstStyle>
            <a:lvl1pPr>
              <a:defRPr b="0" i="0">
                <a:latin typeface="+mn-lt"/>
              </a:defRPr>
            </a:lvl1pPr>
          </a:lstStyle>
          <a:p>
            <a:fld id="{9BF076B6-2B2D-554C-BC15-BD6F2175AE13}" type="slidenum">
              <a:rPr lang="en-US" smtClean="0"/>
              <a:pPr/>
              <a:t>‹#›</a:t>
            </a:fld>
            <a:endParaRPr lang="en-US" dirty="0"/>
          </a:p>
        </p:txBody>
      </p:sp>
    </p:spTree>
    <p:extLst>
      <p:ext uri="{BB962C8B-B14F-4D97-AF65-F5344CB8AC3E}">
        <p14:creationId xmlns:p14="http://schemas.microsoft.com/office/powerpoint/2010/main" val="7545277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7_column_titles">
    <p:spTree>
      <p:nvGrpSpPr>
        <p:cNvPr id="1" name=""/>
        <p:cNvGrpSpPr/>
        <p:nvPr/>
      </p:nvGrpSpPr>
      <p:grpSpPr>
        <a:xfrm>
          <a:off x="0" y="0"/>
          <a:ext cx="0" cy="0"/>
          <a:chOff x="0" y="0"/>
          <a:chExt cx="0" cy="0"/>
        </a:xfrm>
      </p:grpSpPr>
      <p:sp>
        <p:nvSpPr>
          <p:cNvPr id="24" name="Text Placeholder 4"/>
          <p:cNvSpPr>
            <a:spLocks noGrp="1"/>
          </p:cNvSpPr>
          <p:nvPr>
            <p:ph type="body" sz="quarter" idx="25"/>
          </p:nvPr>
        </p:nvSpPr>
        <p:spPr>
          <a:xfrm>
            <a:off x="564239" y="1753752"/>
            <a:ext cx="3492775" cy="681293"/>
          </a:xfrm>
          <a:solidFill>
            <a:srgbClr val="00B178"/>
          </a:solidFill>
        </p:spPr>
        <p:txBody>
          <a:bodyPr lIns="182880" rIns="182880" anchor="ctr"/>
          <a:lstStyle>
            <a:lvl1pPr marL="0" indent="0" algn="ctr">
              <a:lnSpc>
                <a:spcPct val="88000"/>
              </a:lnSpc>
              <a:spcBef>
                <a:spcPts val="0"/>
              </a:spcBef>
              <a:buNone/>
              <a:defRPr lang="en-US" sz="2000" b="0" i="0" kern="1200" spc="-70" baseline="0" dirty="0" smtClean="0">
                <a:solidFill>
                  <a:schemeClr val="lt1"/>
                </a:solidFill>
                <a:latin typeface="+mj-lt"/>
                <a:ea typeface="+mn-ea"/>
                <a:cs typeface="Open Sans"/>
              </a:defRPr>
            </a:lvl1pPr>
          </a:lstStyle>
          <a:p>
            <a:pPr lvl="0"/>
            <a:r>
              <a:rPr lang="en-US" smtClean="0"/>
              <a:t>Click to edit Master text styles</a:t>
            </a:r>
          </a:p>
        </p:txBody>
      </p:sp>
      <p:sp>
        <p:nvSpPr>
          <p:cNvPr id="26" name="Text Placeholder 4"/>
          <p:cNvSpPr>
            <a:spLocks noGrp="1"/>
          </p:cNvSpPr>
          <p:nvPr>
            <p:ph type="body" sz="quarter" idx="26"/>
          </p:nvPr>
        </p:nvSpPr>
        <p:spPr>
          <a:xfrm>
            <a:off x="4197212" y="1753752"/>
            <a:ext cx="3492775" cy="681293"/>
          </a:xfrm>
          <a:solidFill>
            <a:srgbClr val="00B178"/>
          </a:solidFill>
        </p:spPr>
        <p:txBody>
          <a:bodyPr lIns="182880" rIns="182880" anchor="ctr"/>
          <a:lstStyle>
            <a:lvl1pPr marL="0" indent="0" algn="ctr">
              <a:lnSpc>
                <a:spcPct val="88000"/>
              </a:lnSpc>
              <a:spcBef>
                <a:spcPts val="0"/>
              </a:spcBef>
              <a:buNone/>
              <a:defRPr lang="en-US" sz="2000" b="0" i="0" kern="1200" spc="-70" baseline="0" dirty="0" smtClean="0">
                <a:solidFill>
                  <a:schemeClr val="lt1"/>
                </a:solidFill>
                <a:latin typeface="+mj-lt"/>
                <a:ea typeface="+mn-ea"/>
                <a:cs typeface="Open Sans"/>
              </a:defRPr>
            </a:lvl1pPr>
          </a:lstStyle>
          <a:p>
            <a:pPr lvl="0"/>
            <a:r>
              <a:rPr lang="en-US" smtClean="0"/>
              <a:t>Click to edit Master text styles</a:t>
            </a:r>
          </a:p>
        </p:txBody>
      </p:sp>
      <p:sp>
        <p:nvSpPr>
          <p:cNvPr id="28" name="Text Placeholder 4"/>
          <p:cNvSpPr>
            <a:spLocks noGrp="1"/>
          </p:cNvSpPr>
          <p:nvPr>
            <p:ph type="body" sz="quarter" idx="27"/>
          </p:nvPr>
        </p:nvSpPr>
        <p:spPr>
          <a:xfrm>
            <a:off x="7840869" y="1753752"/>
            <a:ext cx="3492775" cy="681293"/>
          </a:xfrm>
          <a:solidFill>
            <a:srgbClr val="00B178"/>
          </a:solidFill>
        </p:spPr>
        <p:txBody>
          <a:bodyPr lIns="182880" rIns="182880" anchor="ctr"/>
          <a:lstStyle>
            <a:lvl1pPr marL="0" indent="0" algn="ctr">
              <a:lnSpc>
                <a:spcPct val="88000"/>
              </a:lnSpc>
              <a:spcBef>
                <a:spcPts val="0"/>
              </a:spcBef>
              <a:buNone/>
              <a:defRPr lang="en-US" sz="2000" b="0" i="0" kern="1200" spc="-70" baseline="0" dirty="0" smtClean="0">
                <a:solidFill>
                  <a:schemeClr val="lt1"/>
                </a:solidFill>
                <a:latin typeface="+mj-lt"/>
                <a:ea typeface="+mn-ea"/>
                <a:cs typeface="Open Sans"/>
              </a:defRPr>
            </a:lvl1pPr>
          </a:lstStyle>
          <a:p>
            <a:pPr lvl="0"/>
            <a:r>
              <a:rPr lang="en-US" smtClean="0"/>
              <a:t>Click to edit Master text styles</a:t>
            </a:r>
          </a:p>
        </p:txBody>
      </p:sp>
      <p:sp>
        <p:nvSpPr>
          <p:cNvPr id="6" name="Text Placeholder 5"/>
          <p:cNvSpPr>
            <a:spLocks noGrp="1"/>
          </p:cNvSpPr>
          <p:nvPr>
            <p:ph type="body" sz="quarter" idx="28"/>
          </p:nvPr>
        </p:nvSpPr>
        <p:spPr>
          <a:xfrm>
            <a:off x="7842627" y="5750546"/>
            <a:ext cx="3492775" cy="338554"/>
          </a:xfrm>
        </p:spPr>
        <p:txBody>
          <a:bodyPr lIns="9144" rIns="9144">
            <a:spAutoFit/>
          </a:bodyPr>
          <a:lstStyle>
            <a:lvl1pPr marL="0" indent="0">
              <a:buClr>
                <a:schemeClr val="bg2"/>
              </a:buClr>
              <a:buSzPct val="80000"/>
              <a:buFont typeface="Wingdings" panose="05000000000000000000" pitchFamily="2" charset="2"/>
              <a:buNone/>
              <a:defRPr lang="en-US" sz="1600" b="0" i="0" kern="1200" spc="-30" baseline="0" dirty="0">
                <a:solidFill>
                  <a:srgbClr val="00B178"/>
                </a:solidFill>
                <a:latin typeface="+mn-lt"/>
                <a:ea typeface="+mn-ea"/>
                <a:cs typeface="Open Sans"/>
              </a:defRPr>
            </a:lvl1pPr>
          </a:lstStyle>
          <a:p>
            <a:pPr lvl="0"/>
            <a:r>
              <a:rPr lang="en-US" smtClean="0"/>
              <a:t>Click to edit Master text styles</a:t>
            </a:r>
          </a:p>
        </p:txBody>
      </p:sp>
      <p:sp>
        <p:nvSpPr>
          <p:cNvPr id="30" name="Text Placeholder 29"/>
          <p:cNvSpPr>
            <a:spLocks noGrp="1"/>
          </p:cNvSpPr>
          <p:nvPr>
            <p:ph type="body" sz="quarter" idx="32"/>
          </p:nvPr>
        </p:nvSpPr>
        <p:spPr>
          <a:xfrm>
            <a:off x="557357" y="5750546"/>
            <a:ext cx="3492775" cy="338554"/>
          </a:xfrm>
        </p:spPr>
        <p:txBody>
          <a:bodyPr lIns="9144" rIns="9144">
            <a:spAutoFit/>
          </a:bodyPr>
          <a:lstStyle>
            <a:lvl1pPr marL="0" indent="0">
              <a:buNone/>
              <a:defRPr sz="1600" b="0" i="0">
                <a:solidFill>
                  <a:srgbClr val="00B178"/>
                </a:solidFill>
                <a:latin typeface="+mn-lt"/>
                <a:cs typeface="Open Sans"/>
              </a:defRPr>
            </a:lvl1pPr>
          </a:lstStyle>
          <a:p>
            <a:pPr lvl="0"/>
            <a:r>
              <a:rPr lang="en-US" smtClean="0"/>
              <a:t>Click to edit Master text styles</a:t>
            </a:r>
          </a:p>
        </p:txBody>
      </p:sp>
      <p:sp>
        <p:nvSpPr>
          <p:cNvPr id="33" name="Text Placeholder 29"/>
          <p:cNvSpPr>
            <a:spLocks noGrp="1"/>
          </p:cNvSpPr>
          <p:nvPr>
            <p:ph type="body" sz="quarter" idx="33"/>
          </p:nvPr>
        </p:nvSpPr>
        <p:spPr>
          <a:xfrm>
            <a:off x="4197212" y="5750546"/>
            <a:ext cx="3492775" cy="338554"/>
          </a:xfrm>
        </p:spPr>
        <p:txBody>
          <a:bodyPr lIns="9144" rIns="9144">
            <a:spAutoFit/>
          </a:bodyPr>
          <a:lstStyle>
            <a:lvl1pPr marL="0" indent="0">
              <a:buNone/>
              <a:defRPr sz="1600" b="0" i="0">
                <a:solidFill>
                  <a:srgbClr val="00B178"/>
                </a:solidFill>
                <a:latin typeface="+mn-lt"/>
                <a:cs typeface="Open Sans"/>
              </a:defRPr>
            </a:lvl1pPr>
          </a:lstStyle>
          <a:p>
            <a:pPr lvl="0"/>
            <a:r>
              <a:rPr lang="en-US" smtClean="0"/>
              <a:t>Click to edit Master text styles</a:t>
            </a:r>
          </a:p>
        </p:txBody>
      </p:sp>
      <p:sp>
        <p:nvSpPr>
          <p:cNvPr id="25" name="Title 24"/>
          <p:cNvSpPr>
            <a:spLocks noGrp="1"/>
          </p:cNvSpPr>
          <p:nvPr>
            <p:ph type="title"/>
          </p:nvPr>
        </p:nvSpPr>
        <p:spPr>
          <a:xfrm>
            <a:off x="557357" y="63501"/>
            <a:ext cx="10772609" cy="990119"/>
          </a:xfrm>
        </p:spPr>
        <p:txBody>
          <a:bodyPr/>
          <a:lstStyle>
            <a:lvl1pPr>
              <a:lnSpc>
                <a:spcPct val="95000"/>
              </a:lnSpc>
              <a:defRPr b="0" i="0">
                <a:solidFill>
                  <a:srgbClr val="00B178"/>
                </a:solidFill>
              </a:defRPr>
            </a:lvl1pPr>
          </a:lstStyle>
          <a:p>
            <a:r>
              <a:rPr lang="en-US" smtClean="0"/>
              <a:t>Click to edit Master title style</a:t>
            </a:r>
            <a:endParaRPr lang="en-US" dirty="0"/>
          </a:p>
        </p:txBody>
      </p:sp>
      <p:sp>
        <p:nvSpPr>
          <p:cNvPr id="27" name="Text Placeholder 3"/>
          <p:cNvSpPr>
            <a:spLocks noGrp="1"/>
          </p:cNvSpPr>
          <p:nvPr>
            <p:ph type="body" sz="quarter" idx="16"/>
          </p:nvPr>
        </p:nvSpPr>
        <p:spPr>
          <a:xfrm>
            <a:off x="557358" y="1081137"/>
            <a:ext cx="10772793" cy="461665"/>
          </a:xfrm>
        </p:spPr>
        <p:txBody>
          <a:bodyPr rtlCol="0">
            <a:spAutoFit/>
          </a:bodyPr>
          <a:lstStyle>
            <a:lvl1pPr>
              <a:lnSpc>
                <a:spcPct val="100000"/>
              </a:lnSpc>
              <a:spcBef>
                <a:spcPts val="0"/>
              </a:spcBef>
              <a:spcAft>
                <a:spcPts val="0"/>
              </a:spcAft>
              <a:defRPr lang="en-US" sz="2400" spc="0" dirty="0" smtClean="0">
                <a:solidFill>
                  <a:schemeClr val="tx1">
                    <a:lumMod val="50000"/>
                    <a:lumOff val="50000"/>
                  </a:schemeClr>
                </a:solidFill>
              </a:defRPr>
            </a:lvl1pPr>
          </a:lstStyle>
          <a:p>
            <a:pPr lvl="0"/>
            <a:r>
              <a:rPr lang="en-US" smtClean="0"/>
              <a:t>Click to edit Master text styles</a:t>
            </a:r>
          </a:p>
        </p:txBody>
      </p:sp>
      <p:sp>
        <p:nvSpPr>
          <p:cNvPr id="14" name="Content Placeholder 3"/>
          <p:cNvSpPr>
            <a:spLocks noGrp="1"/>
          </p:cNvSpPr>
          <p:nvPr>
            <p:ph sz="half" idx="2"/>
          </p:nvPr>
        </p:nvSpPr>
        <p:spPr>
          <a:xfrm>
            <a:off x="564239" y="2435045"/>
            <a:ext cx="3492775" cy="3150817"/>
          </a:xfrm>
        </p:spPr>
        <p:txBody>
          <a:bodyPr/>
          <a:lstStyle>
            <a:lvl1pPr>
              <a:defRPr sz="1800" b="0" i="0">
                <a:latin typeface="+mn-lt"/>
                <a:cs typeface="Open Sans"/>
              </a:defRPr>
            </a:lvl1pPr>
            <a:lvl2pPr>
              <a:defRPr sz="1600" b="0" i="0">
                <a:latin typeface="+mn-lt"/>
                <a:cs typeface="Open Sans"/>
              </a:defRPr>
            </a:lvl2pPr>
            <a:lvl3pPr>
              <a:defRPr sz="1400" b="0" i="0">
                <a:latin typeface="+mn-lt"/>
                <a:cs typeface="Open Sans"/>
              </a:defRPr>
            </a:lvl3pPr>
            <a:lvl4pPr>
              <a:defRPr sz="1200" b="0" i="0">
                <a:latin typeface="+mn-lt"/>
                <a:cs typeface="Open Sans"/>
              </a:defRPr>
            </a:lvl4pPr>
            <a:lvl5pPr>
              <a:defRPr sz="1100" b="0" i="0">
                <a:latin typeface="+mn-lt"/>
                <a:cs typeface="Open Sans"/>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3"/>
          <p:cNvSpPr>
            <a:spLocks noGrp="1"/>
          </p:cNvSpPr>
          <p:nvPr>
            <p:ph sz="half" idx="35"/>
          </p:nvPr>
        </p:nvSpPr>
        <p:spPr>
          <a:xfrm>
            <a:off x="4197212" y="2435045"/>
            <a:ext cx="3492775" cy="3150817"/>
          </a:xfrm>
        </p:spPr>
        <p:txBody>
          <a:bodyPr/>
          <a:lstStyle>
            <a:lvl1pPr>
              <a:defRPr sz="1800" b="0" i="0">
                <a:latin typeface="+mn-lt"/>
                <a:cs typeface="Open Sans"/>
              </a:defRPr>
            </a:lvl1pPr>
            <a:lvl2pPr>
              <a:defRPr sz="1600" b="0" i="0">
                <a:latin typeface="+mn-lt"/>
                <a:cs typeface="Open Sans"/>
              </a:defRPr>
            </a:lvl2pPr>
            <a:lvl3pPr>
              <a:defRPr sz="1400" b="0" i="0">
                <a:latin typeface="+mn-lt"/>
                <a:cs typeface="Open Sans"/>
              </a:defRPr>
            </a:lvl3pPr>
            <a:lvl4pPr>
              <a:defRPr sz="1200" b="0" i="0">
                <a:latin typeface="+mn-lt"/>
                <a:cs typeface="Open Sans"/>
              </a:defRPr>
            </a:lvl4pPr>
            <a:lvl5pPr>
              <a:defRPr sz="1100" b="0" i="0">
                <a:latin typeface="+mn-lt"/>
                <a:cs typeface="Open Sans"/>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Content Placeholder 3"/>
          <p:cNvSpPr>
            <a:spLocks noGrp="1"/>
          </p:cNvSpPr>
          <p:nvPr>
            <p:ph sz="half" idx="36"/>
          </p:nvPr>
        </p:nvSpPr>
        <p:spPr>
          <a:xfrm>
            <a:off x="7837376" y="2435045"/>
            <a:ext cx="3492775" cy="3150817"/>
          </a:xfrm>
        </p:spPr>
        <p:txBody>
          <a:bodyPr/>
          <a:lstStyle>
            <a:lvl1pPr>
              <a:defRPr sz="1800" b="0" i="0">
                <a:latin typeface="+mn-lt"/>
                <a:cs typeface="Open Sans"/>
              </a:defRPr>
            </a:lvl1pPr>
            <a:lvl2pPr>
              <a:defRPr sz="1600" b="0" i="0">
                <a:latin typeface="+mn-lt"/>
                <a:cs typeface="Open Sans"/>
              </a:defRPr>
            </a:lvl2pPr>
            <a:lvl3pPr>
              <a:defRPr sz="1400" b="0" i="0">
                <a:latin typeface="+mn-lt"/>
                <a:cs typeface="Open Sans"/>
              </a:defRPr>
            </a:lvl3pPr>
            <a:lvl4pPr>
              <a:defRPr sz="1200" b="0" i="0">
                <a:latin typeface="+mn-lt"/>
                <a:cs typeface="Open Sans"/>
              </a:defRPr>
            </a:lvl4pPr>
            <a:lvl5pPr>
              <a:defRPr sz="1100" b="0" i="0">
                <a:latin typeface="+mn-lt"/>
                <a:cs typeface="Open Sans"/>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8" name="Footer Placeholder 4">
            <a:extLst>
              <a:ext uri="{FF2B5EF4-FFF2-40B4-BE49-F238E27FC236}">
                <a16:creationId xmlns="" xmlns:a16="http://schemas.microsoft.com/office/drawing/2014/main" id="{A9D5E34D-3C88-BA49-A44E-C6D6FD0978F7}"/>
              </a:ext>
            </a:extLst>
          </p:cNvPr>
          <p:cNvSpPr>
            <a:spLocks noGrp="1"/>
          </p:cNvSpPr>
          <p:nvPr>
            <p:ph type="ftr" sz="quarter" idx="11"/>
          </p:nvPr>
        </p:nvSpPr>
        <p:spPr>
          <a:xfrm>
            <a:off x="6443132" y="6356351"/>
            <a:ext cx="4849708" cy="365125"/>
          </a:xfrm>
          <a:prstGeom prst="rect">
            <a:avLst/>
          </a:prstGeom>
        </p:spPr>
        <p:txBody>
          <a:bodyPr/>
          <a:lstStyle>
            <a:lvl1pPr>
              <a:defRPr b="0" i="0">
                <a:latin typeface="+mn-lt"/>
              </a:defRPr>
            </a:lvl1pPr>
          </a:lstStyle>
          <a:p>
            <a:r>
              <a:rPr lang="en-US" smtClean="0"/>
              <a:t>Confidential &amp; Proprietary </a:t>
            </a:r>
            <a:endParaRPr lang="en-US" dirty="0"/>
          </a:p>
        </p:txBody>
      </p:sp>
      <p:sp>
        <p:nvSpPr>
          <p:cNvPr id="19" name="Slide Number Placeholder 5">
            <a:extLst>
              <a:ext uri="{FF2B5EF4-FFF2-40B4-BE49-F238E27FC236}">
                <a16:creationId xmlns="" xmlns:a16="http://schemas.microsoft.com/office/drawing/2014/main" id="{5FB1089C-B632-9E49-BD08-D6F19C82EC79}"/>
              </a:ext>
            </a:extLst>
          </p:cNvPr>
          <p:cNvSpPr>
            <a:spLocks noGrp="1"/>
          </p:cNvSpPr>
          <p:nvPr>
            <p:ph type="sldNum" sz="quarter" idx="12"/>
          </p:nvPr>
        </p:nvSpPr>
        <p:spPr>
          <a:xfrm>
            <a:off x="5665894" y="6356351"/>
            <a:ext cx="624840" cy="365125"/>
          </a:xfrm>
          <a:prstGeom prst="rect">
            <a:avLst/>
          </a:prstGeom>
        </p:spPr>
        <p:txBody>
          <a:bodyPr/>
          <a:lstStyle>
            <a:lvl1pPr>
              <a:defRPr b="0" i="0">
                <a:latin typeface="+mn-lt"/>
              </a:defRPr>
            </a:lvl1pPr>
          </a:lstStyle>
          <a:p>
            <a:fld id="{9BF076B6-2B2D-554C-BC15-BD6F2175AE13}" type="slidenum">
              <a:rPr lang="en-US" smtClean="0"/>
              <a:pPr/>
              <a:t>‹#›</a:t>
            </a:fld>
            <a:endParaRPr lang="en-US" dirty="0"/>
          </a:p>
        </p:txBody>
      </p:sp>
    </p:spTree>
    <p:extLst>
      <p:ext uri="{BB962C8B-B14F-4D97-AF65-F5344CB8AC3E}">
        <p14:creationId xmlns:p14="http://schemas.microsoft.com/office/powerpoint/2010/main" val="3910252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8_column_titles">
    <p:spTree>
      <p:nvGrpSpPr>
        <p:cNvPr id="1" name=""/>
        <p:cNvGrpSpPr/>
        <p:nvPr/>
      </p:nvGrpSpPr>
      <p:grpSpPr>
        <a:xfrm>
          <a:off x="0" y="0"/>
          <a:ext cx="0" cy="0"/>
          <a:chOff x="0" y="0"/>
          <a:chExt cx="0" cy="0"/>
        </a:xfrm>
      </p:grpSpPr>
      <p:sp>
        <p:nvSpPr>
          <p:cNvPr id="24" name="Text Placeholder 4"/>
          <p:cNvSpPr>
            <a:spLocks noGrp="1"/>
          </p:cNvSpPr>
          <p:nvPr>
            <p:ph type="body" sz="quarter" idx="25"/>
          </p:nvPr>
        </p:nvSpPr>
        <p:spPr>
          <a:xfrm>
            <a:off x="564239" y="1753752"/>
            <a:ext cx="3492775" cy="681293"/>
          </a:xfrm>
          <a:solidFill>
            <a:srgbClr val="AD3B78"/>
          </a:solidFill>
        </p:spPr>
        <p:txBody>
          <a:bodyPr lIns="182880" rIns="182880" anchor="ctr"/>
          <a:lstStyle>
            <a:lvl1pPr marL="0" indent="0" algn="ctr">
              <a:lnSpc>
                <a:spcPct val="88000"/>
              </a:lnSpc>
              <a:spcBef>
                <a:spcPts val="0"/>
              </a:spcBef>
              <a:buNone/>
              <a:defRPr lang="en-US" sz="2000" b="0" i="0" kern="1200" spc="-70" baseline="0" dirty="0" smtClean="0">
                <a:solidFill>
                  <a:schemeClr val="lt1"/>
                </a:solidFill>
                <a:latin typeface="+mj-lt"/>
                <a:ea typeface="+mn-ea"/>
                <a:cs typeface="Open Sans"/>
              </a:defRPr>
            </a:lvl1pPr>
          </a:lstStyle>
          <a:p>
            <a:pPr lvl="0"/>
            <a:r>
              <a:rPr lang="en-US" smtClean="0"/>
              <a:t>Click to edit Master text styles</a:t>
            </a:r>
          </a:p>
        </p:txBody>
      </p:sp>
      <p:sp>
        <p:nvSpPr>
          <p:cNvPr id="26" name="Text Placeholder 4"/>
          <p:cNvSpPr>
            <a:spLocks noGrp="1"/>
          </p:cNvSpPr>
          <p:nvPr>
            <p:ph type="body" sz="quarter" idx="26"/>
          </p:nvPr>
        </p:nvSpPr>
        <p:spPr>
          <a:xfrm>
            <a:off x="4197212" y="1753752"/>
            <a:ext cx="3492775" cy="681293"/>
          </a:xfrm>
          <a:solidFill>
            <a:srgbClr val="AD3B78"/>
          </a:solidFill>
        </p:spPr>
        <p:txBody>
          <a:bodyPr lIns="182880" rIns="182880" anchor="ctr"/>
          <a:lstStyle>
            <a:lvl1pPr marL="0" indent="0" algn="ctr">
              <a:lnSpc>
                <a:spcPct val="88000"/>
              </a:lnSpc>
              <a:spcBef>
                <a:spcPts val="0"/>
              </a:spcBef>
              <a:buNone/>
              <a:defRPr lang="en-US" sz="2000" b="0" i="0" kern="1200" spc="-70" baseline="0" dirty="0" smtClean="0">
                <a:solidFill>
                  <a:schemeClr val="lt1"/>
                </a:solidFill>
                <a:latin typeface="+mj-lt"/>
                <a:ea typeface="+mn-ea"/>
                <a:cs typeface="Open Sans"/>
              </a:defRPr>
            </a:lvl1pPr>
          </a:lstStyle>
          <a:p>
            <a:pPr lvl="0"/>
            <a:r>
              <a:rPr lang="en-US" smtClean="0"/>
              <a:t>Click to edit Master text styles</a:t>
            </a:r>
          </a:p>
        </p:txBody>
      </p:sp>
      <p:sp>
        <p:nvSpPr>
          <p:cNvPr id="28" name="Text Placeholder 4"/>
          <p:cNvSpPr>
            <a:spLocks noGrp="1"/>
          </p:cNvSpPr>
          <p:nvPr>
            <p:ph type="body" sz="quarter" idx="27"/>
          </p:nvPr>
        </p:nvSpPr>
        <p:spPr>
          <a:xfrm>
            <a:off x="7840869" y="1753752"/>
            <a:ext cx="3492775" cy="681293"/>
          </a:xfrm>
          <a:solidFill>
            <a:srgbClr val="AD3B78"/>
          </a:solidFill>
        </p:spPr>
        <p:txBody>
          <a:bodyPr lIns="182880" rIns="182880" anchor="ctr"/>
          <a:lstStyle>
            <a:lvl1pPr marL="0" indent="0" algn="ctr">
              <a:lnSpc>
                <a:spcPct val="88000"/>
              </a:lnSpc>
              <a:spcBef>
                <a:spcPts val="0"/>
              </a:spcBef>
              <a:buNone/>
              <a:defRPr lang="en-US" sz="2000" b="0" i="0" kern="1200" spc="-70" baseline="0" dirty="0" smtClean="0">
                <a:solidFill>
                  <a:schemeClr val="lt1"/>
                </a:solidFill>
                <a:latin typeface="+mj-lt"/>
                <a:ea typeface="+mn-ea"/>
                <a:cs typeface="Open Sans"/>
              </a:defRPr>
            </a:lvl1pPr>
          </a:lstStyle>
          <a:p>
            <a:pPr lvl="0"/>
            <a:r>
              <a:rPr lang="en-US" smtClean="0"/>
              <a:t>Click to edit Master text styles</a:t>
            </a:r>
          </a:p>
        </p:txBody>
      </p:sp>
      <p:sp>
        <p:nvSpPr>
          <p:cNvPr id="6" name="Text Placeholder 5"/>
          <p:cNvSpPr>
            <a:spLocks noGrp="1"/>
          </p:cNvSpPr>
          <p:nvPr>
            <p:ph type="body" sz="quarter" idx="28"/>
          </p:nvPr>
        </p:nvSpPr>
        <p:spPr>
          <a:xfrm>
            <a:off x="7842627" y="5750546"/>
            <a:ext cx="3492775" cy="338554"/>
          </a:xfrm>
        </p:spPr>
        <p:txBody>
          <a:bodyPr lIns="9144" rIns="9144">
            <a:spAutoFit/>
          </a:bodyPr>
          <a:lstStyle>
            <a:lvl1pPr marL="0" indent="0">
              <a:buClr>
                <a:schemeClr val="bg2"/>
              </a:buClr>
              <a:buSzPct val="80000"/>
              <a:buFont typeface="Wingdings" panose="05000000000000000000" pitchFamily="2" charset="2"/>
              <a:buNone/>
              <a:defRPr lang="en-US" sz="1600" b="0" i="0" kern="1200" spc="-30" baseline="0" dirty="0">
                <a:solidFill>
                  <a:srgbClr val="AD3B78"/>
                </a:solidFill>
                <a:latin typeface="+mn-lt"/>
                <a:ea typeface="+mn-ea"/>
                <a:cs typeface="Open Sans"/>
              </a:defRPr>
            </a:lvl1pPr>
          </a:lstStyle>
          <a:p>
            <a:pPr lvl="0"/>
            <a:r>
              <a:rPr lang="en-US" smtClean="0"/>
              <a:t>Click to edit Master text styles</a:t>
            </a:r>
          </a:p>
        </p:txBody>
      </p:sp>
      <p:sp>
        <p:nvSpPr>
          <p:cNvPr id="30" name="Text Placeholder 29"/>
          <p:cNvSpPr>
            <a:spLocks noGrp="1"/>
          </p:cNvSpPr>
          <p:nvPr>
            <p:ph type="body" sz="quarter" idx="32"/>
          </p:nvPr>
        </p:nvSpPr>
        <p:spPr>
          <a:xfrm>
            <a:off x="557357" y="5750546"/>
            <a:ext cx="3492775" cy="338554"/>
          </a:xfrm>
        </p:spPr>
        <p:txBody>
          <a:bodyPr lIns="9144" rIns="9144">
            <a:spAutoFit/>
          </a:bodyPr>
          <a:lstStyle>
            <a:lvl1pPr marL="0" indent="0">
              <a:buNone/>
              <a:defRPr sz="1600" b="0" i="0">
                <a:solidFill>
                  <a:srgbClr val="AD3B78"/>
                </a:solidFill>
                <a:latin typeface="+mn-lt"/>
                <a:cs typeface="Open Sans"/>
              </a:defRPr>
            </a:lvl1pPr>
          </a:lstStyle>
          <a:p>
            <a:pPr lvl="0"/>
            <a:r>
              <a:rPr lang="en-US" smtClean="0"/>
              <a:t>Click to edit Master text styles</a:t>
            </a:r>
          </a:p>
        </p:txBody>
      </p:sp>
      <p:sp>
        <p:nvSpPr>
          <p:cNvPr id="33" name="Text Placeholder 29"/>
          <p:cNvSpPr>
            <a:spLocks noGrp="1"/>
          </p:cNvSpPr>
          <p:nvPr>
            <p:ph type="body" sz="quarter" idx="33"/>
          </p:nvPr>
        </p:nvSpPr>
        <p:spPr>
          <a:xfrm>
            <a:off x="4197212" y="5750546"/>
            <a:ext cx="3492775" cy="338554"/>
          </a:xfrm>
        </p:spPr>
        <p:txBody>
          <a:bodyPr lIns="9144" rIns="9144">
            <a:spAutoFit/>
          </a:bodyPr>
          <a:lstStyle>
            <a:lvl1pPr marL="0" indent="0">
              <a:buNone/>
              <a:defRPr sz="1600" b="0" i="0">
                <a:solidFill>
                  <a:srgbClr val="AD3B78"/>
                </a:solidFill>
                <a:latin typeface="+mn-lt"/>
                <a:cs typeface="Open Sans"/>
              </a:defRPr>
            </a:lvl1pPr>
          </a:lstStyle>
          <a:p>
            <a:pPr lvl="0"/>
            <a:r>
              <a:rPr lang="en-US" smtClean="0"/>
              <a:t>Click to edit Master text styles</a:t>
            </a:r>
          </a:p>
        </p:txBody>
      </p:sp>
      <p:sp>
        <p:nvSpPr>
          <p:cNvPr id="25" name="Title 24"/>
          <p:cNvSpPr>
            <a:spLocks noGrp="1"/>
          </p:cNvSpPr>
          <p:nvPr>
            <p:ph type="title"/>
          </p:nvPr>
        </p:nvSpPr>
        <p:spPr>
          <a:xfrm>
            <a:off x="557357" y="63501"/>
            <a:ext cx="10772609" cy="990119"/>
          </a:xfrm>
        </p:spPr>
        <p:txBody>
          <a:bodyPr/>
          <a:lstStyle>
            <a:lvl1pPr>
              <a:lnSpc>
                <a:spcPct val="95000"/>
              </a:lnSpc>
              <a:defRPr b="0" i="0">
                <a:solidFill>
                  <a:srgbClr val="AD3B78"/>
                </a:solidFill>
              </a:defRPr>
            </a:lvl1pPr>
          </a:lstStyle>
          <a:p>
            <a:r>
              <a:rPr lang="en-US" smtClean="0"/>
              <a:t>Click to edit Master title style</a:t>
            </a:r>
            <a:endParaRPr lang="en-US" dirty="0"/>
          </a:p>
        </p:txBody>
      </p:sp>
      <p:sp>
        <p:nvSpPr>
          <p:cNvPr id="27" name="Text Placeholder 3"/>
          <p:cNvSpPr>
            <a:spLocks noGrp="1"/>
          </p:cNvSpPr>
          <p:nvPr>
            <p:ph type="body" sz="quarter" idx="16"/>
          </p:nvPr>
        </p:nvSpPr>
        <p:spPr>
          <a:xfrm>
            <a:off x="557358" y="1081137"/>
            <a:ext cx="10772793" cy="461665"/>
          </a:xfrm>
        </p:spPr>
        <p:txBody>
          <a:bodyPr rtlCol="0">
            <a:spAutoFit/>
          </a:bodyPr>
          <a:lstStyle>
            <a:lvl1pPr>
              <a:lnSpc>
                <a:spcPct val="100000"/>
              </a:lnSpc>
              <a:spcBef>
                <a:spcPts val="0"/>
              </a:spcBef>
              <a:spcAft>
                <a:spcPts val="0"/>
              </a:spcAft>
              <a:defRPr lang="en-US" sz="2400" spc="0" dirty="0" smtClean="0">
                <a:solidFill>
                  <a:schemeClr val="tx1">
                    <a:lumMod val="50000"/>
                    <a:lumOff val="50000"/>
                  </a:schemeClr>
                </a:solidFill>
              </a:defRPr>
            </a:lvl1pPr>
          </a:lstStyle>
          <a:p>
            <a:pPr lvl="0"/>
            <a:r>
              <a:rPr lang="en-US" smtClean="0"/>
              <a:t>Click to edit Master text styles</a:t>
            </a:r>
          </a:p>
        </p:txBody>
      </p:sp>
      <p:sp>
        <p:nvSpPr>
          <p:cNvPr id="14" name="Content Placeholder 3"/>
          <p:cNvSpPr>
            <a:spLocks noGrp="1"/>
          </p:cNvSpPr>
          <p:nvPr>
            <p:ph sz="half" idx="2"/>
          </p:nvPr>
        </p:nvSpPr>
        <p:spPr>
          <a:xfrm>
            <a:off x="564239" y="2435045"/>
            <a:ext cx="3492775" cy="3150817"/>
          </a:xfrm>
        </p:spPr>
        <p:txBody>
          <a:bodyPr/>
          <a:lstStyle>
            <a:lvl1pPr>
              <a:defRPr sz="1800" b="0" i="0">
                <a:latin typeface="+mn-lt"/>
                <a:cs typeface="Open Sans"/>
              </a:defRPr>
            </a:lvl1pPr>
            <a:lvl2pPr>
              <a:defRPr sz="1600" b="0" i="0">
                <a:latin typeface="+mn-lt"/>
                <a:cs typeface="Open Sans"/>
              </a:defRPr>
            </a:lvl2pPr>
            <a:lvl3pPr>
              <a:defRPr sz="1400" b="0" i="0">
                <a:latin typeface="+mn-lt"/>
                <a:cs typeface="Open Sans"/>
              </a:defRPr>
            </a:lvl3pPr>
            <a:lvl4pPr>
              <a:defRPr sz="1200" b="0" i="0">
                <a:latin typeface="+mn-lt"/>
                <a:cs typeface="Open Sans"/>
              </a:defRPr>
            </a:lvl4pPr>
            <a:lvl5pPr>
              <a:defRPr sz="1100" b="0" i="0">
                <a:latin typeface="+mn-lt"/>
                <a:cs typeface="Open Sans"/>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3"/>
          <p:cNvSpPr>
            <a:spLocks noGrp="1"/>
          </p:cNvSpPr>
          <p:nvPr>
            <p:ph sz="half" idx="35"/>
          </p:nvPr>
        </p:nvSpPr>
        <p:spPr>
          <a:xfrm>
            <a:off x="4197212" y="2435045"/>
            <a:ext cx="3492775" cy="3150817"/>
          </a:xfrm>
        </p:spPr>
        <p:txBody>
          <a:bodyPr/>
          <a:lstStyle>
            <a:lvl1pPr>
              <a:defRPr sz="1800" b="0" i="0">
                <a:latin typeface="+mn-lt"/>
                <a:cs typeface="Open Sans"/>
              </a:defRPr>
            </a:lvl1pPr>
            <a:lvl2pPr>
              <a:defRPr sz="1600" b="0" i="0">
                <a:latin typeface="+mn-lt"/>
                <a:cs typeface="Open Sans"/>
              </a:defRPr>
            </a:lvl2pPr>
            <a:lvl3pPr>
              <a:defRPr sz="1400" b="0" i="0">
                <a:latin typeface="+mn-lt"/>
                <a:cs typeface="Open Sans"/>
              </a:defRPr>
            </a:lvl3pPr>
            <a:lvl4pPr>
              <a:defRPr sz="1200" b="0" i="0">
                <a:latin typeface="+mn-lt"/>
                <a:cs typeface="Open Sans"/>
              </a:defRPr>
            </a:lvl4pPr>
            <a:lvl5pPr>
              <a:defRPr sz="1100" b="0" i="0">
                <a:latin typeface="+mn-lt"/>
                <a:cs typeface="Open Sans"/>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Content Placeholder 3"/>
          <p:cNvSpPr>
            <a:spLocks noGrp="1"/>
          </p:cNvSpPr>
          <p:nvPr>
            <p:ph sz="half" idx="36"/>
          </p:nvPr>
        </p:nvSpPr>
        <p:spPr>
          <a:xfrm>
            <a:off x="7837376" y="2435045"/>
            <a:ext cx="3492775" cy="3150817"/>
          </a:xfrm>
        </p:spPr>
        <p:txBody>
          <a:bodyPr/>
          <a:lstStyle>
            <a:lvl1pPr>
              <a:defRPr sz="1800" b="0" i="0">
                <a:latin typeface="+mn-lt"/>
                <a:cs typeface="Open Sans"/>
              </a:defRPr>
            </a:lvl1pPr>
            <a:lvl2pPr>
              <a:defRPr sz="1600" b="0" i="0">
                <a:latin typeface="+mn-lt"/>
                <a:cs typeface="Open Sans"/>
              </a:defRPr>
            </a:lvl2pPr>
            <a:lvl3pPr>
              <a:defRPr sz="1400" b="0" i="0">
                <a:latin typeface="+mn-lt"/>
                <a:cs typeface="Open Sans"/>
              </a:defRPr>
            </a:lvl3pPr>
            <a:lvl4pPr>
              <a:defRPr sz="1200" b="0" i="0">
                <a:latin typeface="+mn-lt"/>
                <a:cs typeface="Open Sans"/>
              </a:defRPr>
            </a:lvl4pPr>
            <a:lvl5pPr>
              <a:defRPr sz="1100" b="0" i="0">
                <a:latin typeface="+mn-lt"/>
                <a:cs typeface="Open Sans"/>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8" name="Footer Placeholder 4">
            <a:extLst>
              <a:ext uri="{FF2B5EF4-FFF2-40B4-BE49-F238E27FC236}">
                <a16:creationId xmlns="" xmlns:a16="http://schemas.microsoft.com/office/drawing/2014/main" id="{A9D5E34D-3C88-BA49-A44E-C6D6FD0978F7}"/>
              </a:ext>
            </a:extLst>
          </p:cNvPr>
          <p:cNvSpPr>
            <a:spLocks noGrp="1"/>
          </p:cNvSpPr>
          <p:nvPr>
            <p:ph type="ftr" sz="quarter" idx="11"/>
          </p:nvPr>
        </p:nvSpPr>
        <p:spPr>
          <a:xfrm>
            <a:off x="6443132" y="6356351"/>
            <a:ext cx="4849708" cy="365125"/>
          </a:xfrm>
          <a:prstGeom prst="rect">
            <a:avLst/>
          </a:prstGeom>
        </p:spPr>
        <p:txBody>
          <a:bodyPr/>
          <a:lstStyle>
            <a:lvl1pPr>
              <a:defRPr b="0" i="0">
                <a:latin typeface="+mn-lt"/>
              </a:defRPr>
            </a:lvl1pPr>
          </a:lstStyle>
          <a:p>
            <a:r>
              <a:rPr lang="en-US" smtClean="0"/>
              <a:t>Confidential &amp; Proprietary </a:t>
            </a:r>
            <a:endParaRPr lang="en-US" dirty="0"/>
          </a:p>
        </p:txBody>
      </p:sp>
      <p:sp>
        <p:nvSpPr>
          <p:cNvPr id="19" name="Slide Number Placeholder 5">
            <a:extLst>
              <a:ext uri="{FF2B5EF4-FFF2-40B4-BE49-F238E27FC236}">
                <a16:creationId xmlns="" xmlns:a16="http://schemas.microsoft.com/office/drawing/2014/main" id="{5FB1089C-B632-9E49-BD08-D6F19C82EC79}"/>
              </a:ext>
            </a:extLst>
          </p:cNvPr>
          <p:cNvSpPr>
            <a:spLocks noGrp="1"/>
          </p:cNvSpPr>
          <p:nvPr>
            <p:ph type="sldNum" sz="quarter" idx="12"/>
          </p:nvPr>
        </p:nvSpPr>
        <p:spPr>
          <a:xfrm>
            <a:off x="5665894" y="6356351"/>
            <a:ext cx="624840" cy="365125"/>
          </a:xfrm>
          <a:prstGeom prst="rect">
            <a:avLst/>
          </a:prstGeom>
        </p:spPr>
        <p:txBody>
          <a:bodyPr/>
          <a:lstStyle>
            <a:lvl1pPr>
              <a:defRPr b="0" i="0">
                <a:latin typeface="+mn-lt"/>
              </a:defRPr>
            </a:lvl1pPr>
          </a:lstStyle>
          <a:p>
            <a:fld id="{9BF076B6-2B2D-554C-BC15-BD6F2175AE13}" type="slidenum">
              <a:rPr lang="en-US" smtClean="0"/>
              <a:pPr/>
              <a:t>‹#›</a:t>
            </a:fld>
            <a:endParaRPr lang="en-US" dirty="0"/>
          </a:p>
        </p:txBody>
      </p:sp>
    </p:spTree>
    <p:extLst>
      <p:ext uri="{BB962C8B-B14F-4D97-AF65-F5344CB8AC3E}">
        <p14:creationId xmlns:p14="http://schemas.microsoft.com/office/powerpoint/2010/main" val="123092618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i="0"/>
            </a:lvl1pPr>
          </a:lstStyle>
          <a:p>
            <a:r>
              <a:rPr lang="en-US" smtClean="0"/>
              <a:t>Click to edit Master title style</a:t>
            </a:r>
            <a:endParaRPr lang="en-US" dirty="0"/>
          </a:p>
        </p:txBody>
      </p:sp>
      <p:sp>
        <p:nvSpPr>
          <p:cNvPr id="6" name="Footer Placeholder 4">
            <a:extLst>
              <a:ext uri="{FF2B5EF4-FFF2-40B4-BE49-F238E27FC236}">
                <a16:creationId xmlns="" xmlns:a16="http://schemas.microsoft.com/office/drawing/2014/main" id="{B659FBAD-9B13-5A43-AE4D-31EAB348B1E9}"/>
              </a:ext>
            </a:extLst>
          </p:cNvPr>
          <p:cNvSpPr>
            <a:spLocks noGrp="1"/>
          </p:cNvSpPr>
          <p:nvPr>
            <p:ph type="ftr" sz="quarter" idx="11"/>
          </p:nvPr>
        </p:nvSpPr>
        <p:spPr>
          <a:xfrm>
            <a:off x="6443132" y="6356351"/>
            <a:ext cx="4849708" cy="365125"/>
          </a:xfrm>
          <a:prstGeom prst="rect">
            <a:avLst/>
          </a:prstGeom>
        </p:spPr>
        <p:txBody>
          <a:bodyPr/>
          <a:lstStyle>
            <a:lvl1pPr>
              <a:defRPr b="0" i="0">
                <a:latin typeface="+mn-lt"/>
              </a:defRPr>
            </a:lvl1pPr>
          </a:lstStyle>
          <a:p>
            <a:r>
              <a:rPr lang="en-US" smtClean="0"/>
              <a:t>Confidential &amp; Proprietary </a:t>
            </a:r>
            <a:endParaRPr lang="en-US" dirty="0"/>
          </a:p>
        </p:txBody>
      </p:sp>
      <p:sp>
        <p:nvSpPr>
          <p:cNvPr id="8" name="Slide Number Placeholder 5">
            <a:extLst>
              <a:ext uri="{FF2B5EF4-FFF2-40B4-BE49-F238E27FC236}">
                <a16:creationId xmlns="" xmlns:a16="http://schemas.microsoft.com/office/drawing/2014/main" id="{BC4B12BF-14F7-5749-922C-2C00A7216D01}"/>
              </a:ext>
            </a:extLst>
          </p:cNvPr>
          <p:cNvSpPr>
            <a:spLocks noGrp="1"/>
          </p:cNvSpPr>
          <p:nvPr>
            <p:ph type="sldNum" sz="quarter" idx="12"/>
          </p:nvPr>
        </p:nvSpPr>
        <p:spPr>
          <a:xfrm>
            <a:off x="5665894" y="6356351"/>
            <a:ext cx="624840" cy="365125"/>
          </a:xfrm>
          <a:prstGeom prst="rect">
            <a:avLst/>
          </a:prstGeom>
        </p:spPr>
        <p:txBody>
          <a:bodyPr/>
          <a:lstStyle>
            <a:lvl1pPr>
              <a:defRPr b="0" i="0">
                <a:latin typeface="+mn-lt"/>
              </a:defRPr>
            </a:lvl1pPr>
          </a:lstStyle>
          <a:p>
            <a:fld id="{9BF076B6-2B2D-554C-BC15-BD6F2175AE13}" type="slidenum">
              <a:rPr lang="en-US" smtClean="0"/>
              <a:pPr/>
              <a:t>‹#›</a:t>
            </a:fld>
            <a:endParaRPr lang="en-US" dirty="0"/>
          </a:p>
        </p:txBody>
      </p:sp>
    </p:spTree>
    <p:extLst>
      <p:ext uri="{BB962C8B-B14F-4D97-AF65-F5344CB8AC3E}">
        <p14:creationId xmlns:p14="http://schemas.microsoft.com/office/powerpoint/2010/main" val="22743097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4361" y="273050"/>
            <a:ext cx="3910807" cy="1162050"/>
          </a:xfrm>
        </p:spPr>
        <p:txBody>
          <a:bodyPr anchor="b"/>
          <a:lstStyle>
            <a:lvl1pPr algn="l">
              <a:defRPr sz="2000" b="0" i="0"/>
            </a:lvl1pPr>
          </a:lstStyle>
          <a:p>
            <a:r>
              <a:rPr lang="en-US" smtClean="0"/>
              <a:t>Click to edit Master title style</a:t>
            </a:r>
            <a:endParaRPr lang="en-US" dirty="0"/>
          </a:p>
        </p:txBody>
      </p:sp>
      <p:sp>
        <p:nvSpPr>
          <p:cNvPr id="3" name="Content Placeholder 2"/>
          <p:cNvSpPr>
            <a:spLocks noGrp="1"/>
          </p:cNvSpPr>
          <p:nvPr>
            <p:ph idx="1"/>
          </p:nvPr>
        </p:nvSpPr>
        <p:spPr>
          <a:xfrm>
            <a:off x="4647565" y="273051"/>
            <a:ext cx="6645275" cy="5853113"/>
          </a:xfrm>
        </p:spPr>
        <p:txBody>
          <a:bodyPr/>
          <a:lstStyle>
            <a:lvl1pPr>
              <a:defRPr sz="3200">
                <a:latin typeface="+mn-lt"/>
              </a:defRPr>
            </a:lvl1pPr>
            <a:lvl2pPr>
              <a:defRPr sz="2800">
                <a:latin typeface="+mn-lt"/>
              </a:defRPr>
            </a:lvl2pPr>
            <a:lvl3pPr>
              <a:defRPr sz="2400">
                <a:latin typeface="+mn-lt"/>
              </a:defRPr>
            </a:lvl3pPr>
            <a:lvl4pPr>
              <a:defRPr sz="2000">
                <a:latin typeface="+mn-lt"/>
              </a:defRPr>
            </a:lvl4pPr>
            <a:lvl5pPr>
              <a:defRPr sz="2000">
                <a:latin typeface="+mn-lt"/>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94361" y="1435101"/>
            <a:ext cx="3910807" cy="4691063"/>
          </a:xfrm>
        </p:spPr>
        <p:txBody>
          <a:bodyPr/>
          <a:lstStyle>
            <a:lvl1pPr marL="0" indent="0">
              <a:buNone/>
              <a:defRPr sz="1400" b="0" i="0">
                <a:latin typeface="+mn-lt"/>
                <a:cs typeface="Open San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Footer Placeholder 4">
            <a:extLst>
              <a:ext uri="{FF2B5EF4-FFF2-40B4-BE49-F238E27FC236}">
                <a16:creationId xmlns="" xmlns:a16="http://schemas.microsoft.com/office/drawing/2014/main" id="{7A70DB01-AE54-C643-AB57-E636921D2335}"/>
              </a:ext>
            </a:extLst>
          </p:cNvPr>
          <p:cNvSpPr>
            <a:spLocks noGrp="1"/>
          </p:cNvSpPr>
          <p:nvPr>
            <p:ph type="ftr" sz="quarter" idx="11"/>
          </p:nvPr>
        </p:nvSpPr>
        <p:spPr>
          <a:xfrm>
            <a:off x="6443132" y="6356351"/>
            <a:ext cx="4849708" cy="365125"/>
          </a:xfrm>
          <a:prstGeom prst="rect">
            <a:avLst/>
          </a:prstGeom>
        </p:spPr>
        <p:txBody>
          <a:bodyPr/>
          <a:lstStyle>
            <a:lvl1pPr>
              <a:defRPr b="0" i="0">
                <a:latin typeface="+mn-lt"/>
              </a:defRPr>
            </a:lvl1pPr>
          </a:lstStyle>
          <a:p>
            <a:r>
              <a:rPr lang="en-US" smtClean="0"/>
              <a:t>Confidential &amp; Proprietary </a:t>
            </a:r>
            <a:endParaRPr lang="en-US" dirty="0"/>
          </a:p>
        </p:txBody>
      </p:sp>
      <p:sp>
        <p:nvSpPr>
          <p:cNvPr id="10" name="Slide Number Placeholder 5">
            <a:extLst>
              <a:ext uri="{FF2B5EF4-FFF2-40B4-BE49-F238E27FC236}">
                <a16:creationId xmlns="" xmlns:a16="http://schemas.microsoft.com/office/drawing/2014/main" id="{A28ED4E6-CEBF-4B45-82D2-631523CF01E7}"/>
              </a:ext>
            </a:extLst>
          </p:cNvPr>
          <p:cNvSpPr>
            <a:spLocks noGrp="1"/>
          </p:cNvSpPr>
          <p:nvPr>
            <p:ph type="sldNum" sz="quarter" idx="12"/>
          </p:nvPr>
        </p:nvSpPr>
        <p:spPr>
          <a:xfrm>
            <a:off x="5665894" y="6356351"/>
            <a:ext cx="624840" cy="365125"/>
          </a:xfrm>
          <a:prstGeom prst="rect">
            <a:avLst/>
          </a:prstGeom>
        </p:spPr>
        <p:txBody>
          <a:bodyPr/>
          <a:lstStyle>
            <a:lvl1pPr>
              <a:defRPr b="0" i="0">
                <a:latin typeface="+mn-lt"/>
              </a:defRPr>
            </a:lvl1pPr>
          </a:lstStyle>
          <a:p>
            <a:fld id="{9BF076B6-2B2D-554C-BC15-BD6F2175AE13}" type="slidenum">
              <a:rPr lang="en-US" smtClean="0"/>
              <a:pPr/>
              <a:t>‹#›</a:t>
            </a:fld>
            <a:endParaRPr lang="en-US" dirty="0"/>
          </a:p>
        </p:txBody>
      </p:sp>
    </p:spTree>
    <p:extLst>
      <p:ext uri="{BB962C8B-B14F-4D97-AF65-F5344CB8AC3E}">
        <p14:creationId xmlns:p14="http://schemas.microsoft.com/office/powerpoint/2010/main" val="347102821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1_Segue_slide">
    <p:spTree>
      <p:nvGrpSpPr>
        <p:cNvPr id="1" name=""/>
        <p:cNvGrpSpPr/>
        <p:nvPr/>
      </p:nvGrpSpPr>
      <p:grpSpPr>
        <a:xfrm>
          <a:off x="0" y="0"/>
          <a:ext cx="0" cy="0"/>
          <a:chOff x="0" y="0"/>
          <a:chExt cx="0" cy="0"/>
        </a:xfrm>
      </p:grpSpPr>
      <p:sp>
        <p:nvSpPr>
          <p:cNvPr id="9" name="Title 1"/>
          <p:cNvSpPr>
            <a:spLocks noGrp="1"/>
          </p:cNvSpPr>
          <p:nvPr>
            <p:ph type="ctrTitle"/>
          </p:nvPr>
        </p:nvSpPr>
        <p:spPr>
          <a:xfrm>
            <a:off x="1111388" y="1899840"/>
            <a:ext cx="10155556" cy="1994104"/>
          </a:xfrm>
        </p:spPr>
        <p:txBody>
          <a:bodyPr>
            <a:noAutofit/>
          </a:bodyPr>
          <a:lstStyle>
            <a:lvl1pPr marL="0" algn="l" defTabSz="914400" rtl="0" eaLnBrk="1" latinLnBrk="0" hangingPunct="1">
              <a:lnSpc>
                <a:spcPct val="100000"/>
              </a:lnSpc>
              <a:spcBef>
                <a:spcPct val="0"/>
              </a:spcBef>
              <a:buNone/>
              <a:defRPr lang="en-US" sz="5400" b="0" i="0" kern="1200" spc="0" baseline="0" dirty="0">
                <a:solidFill>
                  <a:srgbClr val="3399CC"/>
                </a:solidFill>
                <a:latin typeface="+mj-lt"/>
                <a:ea typeface="+mj-ea"/>
                <a:cs typeface="Open Sans"/>
              </a:defRPr>
            </a:lvl1pPr>
          </a:lstStyle>
          <a:p>
            <a:r>
              <a:rPr lang="en-US" smtClean="0"/>
              <a:t>Click to edit Master title style</a:t>
            </a:r>
            <a:endParaRPr lang="en-US" dirty="0"/>
          </a:p>
        </p:txBody>
      </p:sp>
      <p:sp>
        <p:nvSpPr>
          <p:cNvPr id="10" name="Text Placeholder 2"/>
          <p:cNvSpPr>
            <a:spLocks noGrp="1"/>
          </p:cNvSpPr>
          <p:nvPr>
            <p:ph type="body" idx="11"/>
          </p:nvPr>
        </p:nvSpPr>
        <p:spPr>
          <a:xfrm>
            <a:off x="1111388" y="4052679"/>
            <a:ext cx="10162212" cy="715903"/>
          </a:xfrm>
        </p:spPr>
        <p:txBody>
          <a:bodyPr/>
          <a:lstStyle>
            <a:lvl1pPr marL="0" indent="0">
              <a:lnSpc>
                <a:spcPct val="100000"/>
              </a:lnSpc>
              <a:spcBef>
                <a:spcPts val="0"/>
              </a:spcBef>
              <a:spcAft>
                <a:spcPts val="0"/>
              </a:spcAft>
              <a:buNone/>
              <a:defRPr sz="2400" b="0" i="0">
                <a:solidFill>
                  <a:srgbClr val="3399CC"/>
                </a:solidFill>
                <a:latin typeface="+mj-lt"/>
                <a:cs typeface="Open San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5" name="Freeform 8"/>
          <p:cNvSpPr>
            <a:spLocks/>
          </p:cNvSpPr>
          <p:nvPr userDrawn="1"/>
        </p:nvSpPr>
        <p:spPr bwMode="auto">
          <a:xfrm rot="5400000">
            <a:off x="-3037301" y="3037302"/>
            <a:ext cx="6858000" cy="783397"/>
          </a:xfrm>
          <a:custGeom>
            <a:avLst/>
            <a:gdLst>
              <a:gd name="T0" fmla="*/ 0 w 6858000"/>
              <a:gd name="T1" fmla="*/ 802516 h 802516"/>
              <a:gd name="T2" fmla="*/ 0 w 6858000"/>
              <a:gd name="T3" fmla="*/ 236134 h 802516"/>
              <a:gd name="T4" fmla="*/ 3256361 w 6858000"/>
              <a:gd name="T5" fmla="*/ 236134 h 802516"/>
              <a:gd name="T6" fmla="*/ 3429000 w 6858000"/>
              <a:gd name="T7" fmla="*/ 0 h 802516"/>
              <a:gd name="T8" fmla="*/ 3601639 w 6858000"/>
              <a:gd name="T9" fmla="*/ 236134 h 802516"/>
              <a:gd name="T10" fmla="*/ 6858000 w 6858000"/>
              <a:gd name="T11" fmla="*/ 236134 h 802516"/>
              <a:gd name="T12" fmla="*/ 6858000 w 6858000"/>
              <a:gd name="T13" fmla="*/ 802516 h 8025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58000" h="802516">
                <a:moveTo>
                  <a:pt x="0" y="802516"/>
                </a:moveTo>
                <a:lnTo>
                  <a:pt x="0" y="236134"/>
                </a:lnTo>
                <a:lnTo>
                  <a:pt x="3256361" y="236134"/>
                </a:lnTo>
                <a:lnTo>
                  <a:pt x="3429000" y="0"/>
                </a:lnTo>
                <a:lnTo>
                  <a:pt x="3601639" y="236134"/>
                </a:lnTo>
                <a:lnTo>
                  <a:pt x="6858000" y="236134"/>
                </a:lnTo>
                <a:lnTo>
                  <a:pt x="6858000" y="802516"/>
                </a:lnTo>
                <a:lnTo>
                  <a:pt x="0" y="802516"/>
                </a:lnTo>
                <a:close/>
              </a:path>
            </a:pathLst>
          </a:custGeom>
          <a:solidFill>
            <a:srgbClr val="3399CC">
              <a:alpha val="18039"/>
            </a:srgbClr>
          </a:solidFill>
          <a:ln>
            <a:noFill/>
          </a:ln>
          <a:extLst/>
        </p:spPr>
        <p:txBody>
          <a:bodyPr lIns="0" tIns="0" rIns="0" bIns="0" anchor="ctr"/>
          <a:lstStyle/>
          <a:p>
            <a:pPr lvl="0"/>
            <a:endParaRPr lang="en-US" b="0" i="0" dirty="0">
              <a:latin typeface="Open Sans Regular" panose="020B0606030504020204" pitchFamily="34" charset="0"/>
            </a:endParaRPr>
          </a:p>
        </p:txBody>
      </p:sp>
      <p:pic>
        <p:nvPicPr>
          <p:cNvPr id="5" name="Picture 4" descr="SmartBiz_Logo_1C_Reversed.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24015" y="6106337"/>
            <a:ext cx="1560374" cy="751663"/>
          </a:xfrm>
          <a:prstGeom prst="rect">
            <a:avLst/>
          </a:prstGeom>
        </p:spPr>
      </p:pic>
      <p:pic>
        <p:nvPicPr>
          <p:cNvPr id="12" name="Picture 11" descr="SmartBiz_Logo_RGB.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54140" y="6140704"/>
            <a:ext cx="1596020" cy="749808"/>
          </a:xfrm>
          <a:prstGeom prst="rect">
            <a:avLst/>
          </a:prstGeom>
        </p:spPr>
      </p:pic>
      <p:sp>
        <p:nvSpPr>
          <p:cNvPr id="7" name="Footer Placeholder 4">
            <a:extLst>
              <a:ext uri="{FF2B5EF4-FFF2-40B4-BE49-F238E27FC236}">
                <a16:creationId xmlns="" xmlns:a16="http://schemas.microsoft.com/office/drawing/2014/main" id="{A9D5E34D-3C88-BA49-A44E-C6D6FD0978F7}"/>
              </a:ext>
            </a:extLst>
          </p:cNvPr>
          <p:cNvSpPr>
            <a:spLocks noGrp="1"/>
          </p:cNvSpPr>
          <p:nvPr>
            <p:ph type="ftr" sz="quarter" idx="12"/>
          </p:nvPr>
        </p:nvSpPr>
        <p:spPr>
          <a:xfrm>
            <a:off x="6443132" y="6356351"/>
            <a:ext cx="4849708" cy="365125"/>
          </a:xfrm>
          <a:prstGeom prst="rect">
            <a:avLst/>
          </a:prstGeom>
        </p:spPr>
        <p:txBody>
          <a:bodyPr/>
          <a:lstStyle>
            <a:lvl1pPr>
              <a:defRPr b="0" i="0">
                <a:latin typeface="+mn-lt"/>
              </a:defRPr>
            </a:lvl1pPr>
          </a:lstStyle>
          <a:p>
            <a:r>
              <a:rPr lang="en-US" smtClean="0"/>
              <a:t>Confidential &amp; Proprietary </a:t>
            </a:r>
            <a:endParaRPr lang="en-US" dirty="0"/>
          </a:p>
        </p:txBody>
      </p:sp>
      <p:sp>
        <p:nvSpPr>
          <p:cNvPr id="8" name="Slide Number Placeholder 5">
            <a:extLst>
              <a:ext uri="{FF2B5EF4-FFF2-40B4-BE49-F238E27FC236}">
                <a16:creationId xmlns="" xmlns:a16="http://schemas.microsoft.com/office/drawing/2014/main" id="{5FB1089C-B632-9E49-BD08-D6F19C82EC79}"/>
              </a:ext>
            </a:extLst>
          </p:cNvPr>
          <p:cNvSpPr>
            <a:spLocks noGrp="1"/>
          </p:cNvSpPr>
          <p:nvPr>
            <p:ph type="sldNum" sz="quarter" idx="13"/>
          </p:nvPr>
        </p:nvSpPr>
        <p:spPr>
          <a:xfrm>
            <a:off x="5665894" y="6356351"/>
            <a:ext cx="624840" cy="365125"/>
          </a:xfrm>
          <a:prstGeom prst="rect">
            <a:avLst/>
          </a:prstGeom>
        </p:spPr>
        <p:txBody>
          <a:bodyPr/>
          <a:lstStyle>
            <a:lvl1pPr>
              <a:defRPr b="0" i="0">
                <a:latin typeface="+mn-lt"/>
              </a:defRPr>
            </a:lvl1pPr>
          </a:lstStyle>
          <a:p>
            <a:fld id="{9BF076B6-2B2D-554C-BC15-BD6F2175AE13}" type="slidenum">
              <a:rPr lang="en-US" smtClean="0"/>
              <a:pPr/>
              <a:t>‹#›</a:t>
            </a:fld>
            <a:endParaRPr lang="en-US" dirty="0"/>
          </a:p>
        </p:txBody>
      </p:sp>
    </p:spTree>
    <p:extLst>
      <p:ext uri="{BB962C8B-B14F-4D97-AF65-F5344CB8AC3E}">
        <p14:creationId xmlns:p14="http://schemas.microsoft.com/office/powerpoint/2010/main" val="152665086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94360" y="2130426"/>
            <a:ext cx="10104120" cy="1470025"/>
          </a:xfrm>
        </p:spPr>
        <p:txBody>
          <a:bodyPr>
            <a:normAutofit/>
          </a:bodyPr>
          <a:lstStyle>
            <a:lvl1pPr>
              <a:defRPr sz="3600" b="0" i="0">
                <a:latin typeface="+mj-lt"/>
                <a:cs typeface="Open Sans"/>
              </a:defRPr>
            </a:lvl1pPr>
          </a:lstStyle>
          <a:p>
            <a:r>
              <a:rPr lang="en-US"/>
              <a:t>Click to edit Master title style</a:t>
            </a:r>
            <a:endParaRPr lang="en-US" dirty="0"/>
          </a:p>
        </p:txBody>
      </p:sp>
      <p:sp>
        <p:nvSpPr>
          <p:cNvPr id="3" name="Subtitle 2"/>
          <p:cNvSpPr>
            <a:spLocks noGrp="1"/>
          </p:cNvSpPr>
          <p:nvPr>
            <p:ph type="subTitle" idx="1"/>
          </p:nvPr>
        </p:nvSpPr>
        <p:spPr>
          <a:xfrm>
            <a:off x="594360" y="3801533"/>
            <a:ext cx="8321040" cy="1752600"/>
          </a:xfrm>
        </p:spPr>
        <p:txBody>
          <a:bodyPr/>
          <a:lstStyle>
            <a:lvl1pPr marL="0" indent="0" algn="l">
              <a:buNone/>
              <a:defRPr b="0" i="0">
                <a:solidFill>
                  <a:schemeClr val="tx1">
                    <a:tint val="75000"/>
                  </a:schemeClr>
                </a:solidFill>
                <a:latin typeface="+mj-lt"/>
                <a:cs typeface="Open San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Footer Placeholder 4"/>
          <p:cNvSpPr>
            <a:spLocks noGrp="1"/>
          </p:cNvSpPr>
          <p:nvPr>
            <p:ph type="ftr" sz="quarter" idx="11"/>
          </p:nvPr>
        </p:nvSpPr>
        <p:spPr>
          <a:xfrm>
            <a:off x="6443132" y="6356351"/>
            <a:ext cx="4849708" cy="365125"/>
          </a:xfrm>
          <a:prstGeom prst="rect">
            <a:avLst/>
          </a:prstGeom>
        </p:spPr>
        <p:txBody>
          <a:bodyPr/>
          <a:lstStyle>
            <a:lvl1pPr>
              <a:defRPr b="0" i="0">
                <a:latin typeface="+mn-lt"/>
              </a:defRPr>
            </a:lvl1pPr>
          </a:lstStyle>
          <a:p>
            <a:r>
              <a:rPr lang="en-US" smtClean="0"/>
              <a:t>Confidential &amp; Proprietary </a:t>
            </a:r>
            <a:endParaRPr lang="en-US" dirty="0"/>
          </a:p>
        </p:txBody>
      </p:sp>
      <p:sp>
        <p:nvSpPr>
          <p:cNvPr id="6" name="Slide Number Placeholder 5"/>
          <p:cNvSpPr>
            <a:spLocks noGrp="1"/>
          </p:cNvSpPr>
          <p:nvPr>
            <p:ph type="sldNum" sz="quarter" idx="12"/>
          </p:nvPr>
        </p:nvSpPr>
        <p:spPr>
          <a:xfrm>
            <a:off x="5665894" y="6356351"/>
            <a:ext cx="624840" cy="365125"/>
          </a:xfrm>
          <a:prstGeom prst="rect">
            <a:avLst/>
          </a:prstGeom>
        </p:spPr>
        <p:txBody>
          <a:bodyPr/>
          <a:lstStyle>
            <a:lvl1pPr>
              <a:defRPr b="0" i="0">
                <a:latin typeface="+mn-lt"/>
              </a:defRPr>
            </a:lvl1pPr>
          </a:lstStyle>
          <a:p>
            <a:fld id="{9BF076B6-2B2D-554C-BC15-BD6F2175AE13}" type="slidenum">
              <a:rPr lang="en-US" smtClean="0"/>
              <a:pPr/>
              <a:t>‹#›</a:t>
            </a:fld>
            <a:endParaRPr lang="en-US" dirty="0"/>
          </a:p>
        </p:txBody>
      </p:sp>
      <p:sp>
        <p:nvSpPr>
          <p:cNvPr id="4" name="TextBox 3">
            <a:extLst>
              <a:ext uri="{FF2B5EF4-FFF2-40B4-BE49-F238E27FC236}">
                <a16:creationId xmlns="" xmlns:a16="http://schemas.microsoft.com/office/drawing/2014/main" id="{37EBDEB8-06C6-A241-84ED-6DD0E55CCD57}"/>
              </a:ext>
            </a:extLst>
          </p:cNvPr>
          <p:cNvSpPr txBox="1"/>
          <p:nvPr userDrawn="1"/>
        </p:nvSpPr>
        <p:spPr>
          <a:xfrm>
            <a:off x="14890282" y="-1395663"/>
            <a:ext cx="237566" cy="369332"/>
          </a:xfrm>
          <a:prstGeom prst="rect">
            <a:avLst/>
          </a:prstGeom>
          <a:noFill/>
        </p:spPr>
        <p:txBody>
          <a:bodyPr wrap="none" rtlCol="0">
            <a:spAutoFit/>
          </a:bodyPr>
          <a:lstStyle/>
          <a:p>
            <a:r>
              <a:rPr lang="en-US" dirty="0"/>
              <a:t> </a:t>
            </a:r>
          </a:p>
        </p:txBody>
      </p:sp>
    </p:spTree>
    <p:extLst>
      <p:ext uri="{BB962C8B-B14F-4D97-AF65-F5344CB8AC3E}">
        <p14:creationId xmlns:p14="http://schemas.microsoft.com/office/powerpoint/2010/main" val="301826445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Custom Layout">
    <p:bg>
      <p:bgPr>
        <a:solidFill>
          <a:schemeClr val="bg1">
            <a:alpha val="43000"/>
          </a:schemeClr>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 xmlns:a16="http://schemas.microsoft.com/office/drawing/2014/main" id="{A9D5E34D-3C88-BA49-A44E-C6D6FD0978F7}"/>
              </a:ext>
            </a:extLst>
          </p:cNvPr>
          <p:cNvSpPr>
            <a:spLocks noGrp="1"/>
          </p:cNvSpPr>
          <p:nvPr>
            <p:ph type="ftr" sz="quarter" idx="11"/>
          </p:nvPr>
        </p:nvSpPr>
        <p:spPr>
          <a:xfrm>
            <a:off x="6443132" y="6356351"/>
            <a:ext cx="4849708" cy="365125"/>
          </a:xfrm>
          <a:prstGeom prst="rect">
            <a:avLst/>
          </a:prstGeom>
        </p:spPr>
        <p:txBody>
          <a:bodyPr/>
          <a:lstStyle>
            <a:lvl1pPr>
              <a:defRPr b="0" i="0">
                <a:latin typeface="+mn-lt"/>
              </a:defRPr>
            </a:lvl1pPr>
          </a:lstStyle>
          <a:p>
            <a:r>
              <a:rPr lang="en-US" smtClean="0"/>
              <a:t>Confidential &amp; Proprietary </a:t>
            </a:r>
            <a:endParaRPr lang="en-US" dirty="0"/>
          </a:p>
        </p:txBody>
      </p:sp>
      <p:sp>
        <p:nvSpPr>
          <p:cNvPr id="6" name="Slide Number Placeholder 5">
            <a:extLst>
              <a:ext uri="{FF2B5EF4-FFF2-40B4-BE49-F238E27FC236}">
                <a16:creationId xmlns="" xmlns:a16="http://schemas.microsoft.com/office/drawing/2014/main" id="{5FB1089C-B632-9E49-BD08-D6F19C82EC79}"/>
              </a:ext>
            </a:extLst>
          </p:cNvPr>
          <p:cNvSpPr>
            <a:spLocks noGrp="1"/>
          </p:cNvSpPr>
          <p:nvPr>
            <p:ph type="sldNum" sz="quarter" idx="12"/>
          </p:nvPr>
        </p:nvSpPr>
        <p:spPr>
          <a:xfrm>
            <a:off x="5665894" y="6356351"/>
            <a:ext cx="624840" cy="365125"/>
          </a:xfrm>
          <a:prstGeom prst="rect">
            <a:avLst/>
          </a:prstGeom>
        </p:spPr>
        <p:txBody>
          <a:bodyPr/>
          <a:lstStyle>
            <a:lvl1pPr>
              <a:defRPr b="0" i="0">
                <a:latin typeface="+mn-lt"/>
              </a:defRPr>
            </a:lvl1pPr>
          </a:lstStyle>
          <a:p>
            <a:fld id="{9BF076B6-2B2D-554C-BC15-BD6F2175AE13}" type="slidenum">
              <a:rPr lang="en-US" smtClean="0"/>
              <a:pPr/>
              <a:t>‹#›</a:t>
            </a:fld>
            <a:endParaRPr lang="en-US" dirty="0"/>
          </a:p>
        </p:txBody>
      </p:sp>
    </p:spTree>
    <p:extLst>
      <p:ext uri="{BB962C8B-B14F-4D97-AF65-F5344CB8AC3E}">
        <p14:creationId xmlns:p14="http://schemas.microsoft.com/office/powerpoint/2010/main" val="347460204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i="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4">
            <a:extLst>
              <a:ext uri="{FF2B5EF4-FFF2-40B4-BE49-F238E27FC236}">
                <a16:creationId xmlns="" xmlns:a16="http://schemas.microsoft.com/office/drawing/2014/main" id="{949E6C1B-06CC-5E43-AB9A-B7787EF83702}"/>
              </a:ext>
            </a:extLst>
          </p:cNvPr>
          <p:cNvSpPr>
            <a:spLocks noGrp="1"/>
          </p:cNvSpPr>
          <p:nvPr>
            <p:ph type="ftr" sz="quarter" idx="11"/>
          </p:nvPr>
        </p:nvSpPr>
        <p:spPr>
          <a:xfrm>
            <a:off x="6443132" y="6356351"/>
            <a:ext cx="4849708" cy="365125"/>
          </a:xfrm>
          <a:prstGeom prst="rect">
            <a:avLst/>
          </a:prstGeom>
        </p:spPr>
        <p:txBody>
          <a:bodyPr/>
          <a:lstStyle>
            <a:lvl1pPr>
              <a:defRPr b="0" i="0">
                <a:latin typeface="+mn-lt"/>
              </a:defRPr>
            </a:lvl1pPr>
          </a:lstStyle>
          <a:p>
            <a:r>
              <a:rPr lang="en-US" smtClean="0"/>
              <a:t>Confidential &amp; Proprietary </a:t>
            </a:r>
            <a:endParaRPr lang="en-US" dirty="0"/>
          </a:p>
        </p:txBody>
      </p:sp>
      <p:sp>
        <p:nvSpPr>
          <p:cNvPr id="8" name="Slide Number Placeholder 5">
            <a:extLst>
              <a:ext uri="{FF2B5EF4-FFF2-40B4-BE49-F238E27FC236}">
                <a16:creationId xmlns="" xmlns:a16="http://schemas.microsoft.com/office/drawing/2014/main" id="{C3FA4F80-5C9E-574E-94B7-6D88364CBCDE}"/>
              </a:ext>
            </a:extLst>
          </p:cNvPr>
          <p:cNvSpPr>
            <a:spLocks noGrp="1"/>
          </p:cNvSpPr>
          <p:nvPr>
            <p:ph type="sldNum" sz="quarter" idx="12"/>
          </p:nvPr>
        </p:nvSpPr>
        <p:spPr>
          <a:xfrm>
            <a:off x="5665894" y="6356351"/>
            <a:ext cx="624840" cy="365125"/>
          </a:xfrm>
          <a:prstGeom prst="rect">
            <a:avLst/>
          </a:prstGeom>
        </p:spPr>
        <p:txBody>
          <a:bodyPr/>
          <a:lstStyle>
            <a:lvl1pPr>
              <a:defRPr b="0" i="0">
                <a:latin typeface="+mn-lt"/>
              </a:defRPr>
            </a:lvl1pPr>
          </a:lstStyle>
          <a:p>
            <a:fld id="{9BF076B6-2B2D-554C-BC15-BD6F2175AE13}" type="slidenum">
              <a:rPr lang="en-US" smtClean="0"/>
              <a:pPr/>
              <a:t>‹#›</a:t>
            </a:fld>
            <a:endParaRPr lang="en-US" dirty="0"/>
          </a:p>
        </p:txBody>
      </p:sp>
    </p:spTree>
    <p:extLst>
      <p:ext uri="{BB962C8B-B14F-4D97-AF65-F5344CB8AC3E}">
        <p14:creationId xmlns:p14="http://schemas.microsoft.com/office/powerpoint/2010/main" val="33171124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8_Title Slide_C">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E136E1F7-3BED-D54E-BAE8-BF07F61164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781281" y="8881"/>
            <a:ext cx="4114800" cy="6858000"/>
          </a:xfrm>
          <a:prstGeom prst="rect">
            <a:avLst/>
          </a:prstGeom>
        </p:spPr>
      </p:pic>
      <p:sp>
        <p:nvSpPr>
          <p:cNvPr id="9" name="Rectangle 8"/>
          <p:cNvSpPr/>
          <p:nvPr userDrawn="1"/>
        </p:nvSpPr>
        <p:spPr>
          <a:xfrm>
            <a:off x="1" y="0"/>
            <a:ext cx="11887199" cy="45719"/>
          </a:xfrm>
          <a:prstGeom prst="rect">
            <a:avLst/>
          </a:prstGeom>
          <a:solidFill>
            <a:srgbClr val="3399CC"/>
          </a:solidFill>
          <a:ln>
            <a:noFill/>
          </a:ln>
          <a:scene3d>
            <a:camera prst="orthographicFront"/>
            <a:lightRig rig="contrasting" dir="t">
              <a:rot lat="0" lon="0" rev="2400000"/>
            </a:lightRig>
          </a:scene3d>
          <a:sp3d prstMaterial="powder">
            <a:bevelB w="0" h="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b="0" i="0" dirty="0">
              <a:latin typeface="Open Sans Regular" panose="020B0606030504020204" pitchFamily="34" charset="0"/>
              <a:cs typeface="Open Sans Regular" panose="020B0606030504020204" pitchFamily="34" charset="0"/>
            </a:endParaRPr>
          </a:p>
        </p:txBody>
      </p:sp>
      <p:pic>
        <p:nvPicPr>
          <p:cNvPr id="6" name="Picture 5" descr="SmartBiz_Logo_RGB.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05500" y="6140704"/>
            <a:ext cx="1596020" cy="749808"/>
          </a:xfrm>
          <a:prstGeom prst="rect">
            <a:avLst/>
          </a:prstGeom>
        </p:spPr>
      </p:pic>
      <p:cxnSp>
        <p:nvCxnSpPr>
          <p:cNvPr id="5" name="Straight Connector 4">
            <a:extLst>
              <a:ext uri="{FF2B5EF4-FFF2-40B4-BE49-F238E27FC236}">
                <a16:creationId xmlns="" xmlns:a16="http://schemas.microsoft.com/office/drawing/2014/main" id="{AC4E9FE9-C732-5F4E-B972-FACCDBC2A5E6}"/>
              </a:ext>
            </a:extLst>
          </p:cNvPr>
          <p:cNvCxnSpPr>
            <a:cxnSpLocks/>
          </p:cNvCxnSpPr>
          <p:nvPr userDrawn="1"/>
        </p:nvCxnSpPr>
        <p:spPr>
          <a:xfrm>
            <a:off x="405500" y="2224726"/>
            <a:ext cx="274305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 xmlns:a16="http://schemas.microsoft.com/office/drawing/2014/main" id="{51200B1E-B5CC-154F-9176-412B9F58DF04}"/>
              </a:ext>
            </a:extLst>
          </p:cNvPr>
          <p:cNvCxnSpPr>
            <a:cxnSpLocks/>
          </p:cNvCxnSpPr>
          <p:nvPr userDrawn="1"/>
        </p:nvCxnSpPr>
        <p:spPr>
          <a:xfrm>
            <a:off x="4355184" y="2224726"/>
            <a:ext cx="2743200" cy="0"/>
          </a:xfrm>
          <a:prstGeom prst="line">
            <a:avLst/>
          </a:prstGeom>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 xmlns:a16="http://schemas.microsoft.com/office/drawing/2014/main" id="{DEED13B0-FBC3-5840-B3C5-7FFE69FD443B}"/>
              </a:ext>
            </a:extLst>
          </p:cNvPr>
          <p:cNvPicPr>
            <a:picLocks noChangeAspect="1"/>
          </p:cNvPicPr>
          <p:nvPr userDrawn="1"/>
        </p:nvPicPr>
        <p:blipFill>
          <a:blip r:embed="rId4"/>
          <a:stretch>
            <a:fillRect/>
          </a:stretch>
        </p:blipFill>
        <p:spPr>
          <a:xfrm>
            <a:off x="3523268" y="1943700"/>
            <a:ext cx="457200" cy="406400"/>
          </a:xfrm>
          <a:prstGeom prst="rect">
            <a:avLst/>
          </a:prstGeom>
        </p:spPr>
      </p:pic>
      <p:sp>
        <p:nvSpPr>
          <p:cNvPr id="12" name="Title 1">
            <a:extLst>
              <a:ext uri="{FF2B5EF4-FFF2-40B4-BE49-F238E27FC236}">
                <a16:creationId xmlns="" xmlns:a16="http://schemas.microsoft.com/office/drawing/2014/main" id="{5FDBD5D9-0E04-0A42-9739-8AF59EC380C7}"/>
              </a:ext>
            </a:extLst>
          </p:cNvPr>
          <p:cNvSpPr>
            <a:spLocks noGrp="1"/>
          </p:cNvSpPr>
          <p:nvPr>
            <p:ph type="ctrTitle"/>
          </p:nvPr>
        </p:nvSpPr>
        <p:spPr>
          <a:xfrm>
            <a:off x="405426" y="2369081"/>
            <a:ext cx="6711116" cy="1678339"/>
          </a:xfrm>
        </p:spPr>
        <p:txBody>
          <a:bodyPr>
            <a:noAutofit/>
          </a:bodyPr>
          <a:lstStyle>
            <a:lvl1pPr algn="ctr">
              <a:lnSpc>
                <a:spcPct val="90000"/>
              </a:lnSpc>
              <a:defRPr sz="4800" b="0" i="0" spc="0">
                <a:solidFill>
                  <a:srgbClr val="3399CC"/>
                </a:solidFill>
                <a:latin typeface="+mj-lt"/>
                <a:cs typeface="Open Sans"/>
              </a:defRPr>
            </a:lvl1pPr>
          </a:lstStyle>
          <a:p>
            <a:r>
              <a:rPr lang="en-US" smtClean="0"/>
              <a:t>Click to edit Master title style</a:t>
            </a:r>
            <a:endParaRPr lang="en-US" dirty="0"/>
          </a:p>
        </p:txBody>
      </p:sp>
      <p:cxnSp>
        <p:nvCxnSpPr>
          <p:cNvPr id="13" name="Straight Connector 12">
            <a:extLst>
              <a:ext uri="{FF2B5EF4-FFF2-40B4-BE49-F238E27FC236}">
                <a16:creationId xmlns="" xmlns:a16="http://schemas.microsoft.com/office/drawing/2014/main" id="{C095893D-A9ED-B34A-AC96-96F88C58D638}"/>
              </a:ext>
            </a:extLst>
          </p:cNvPr>
          <p:cNvCxnSpPr>
            <a:cxnSpLocks/>
          </p:cNvCxnSpPr>
          <p:nvPr userDrawn="1"/>
        </p:nvCxnSpPr>
        <p:spPr>
          <a:xfrm>
            <a:off x="405500" y="4122737"/>
            <a:ext cx="6692884"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Subtitle 2">
            <a:extLst>
              <a:ext uri="{FF2B5EF4-FFF2-40B4-BE49-F238E27FC236}">
                <a16:creationId xmlns="" xmlns:a16="http://schemas.microsoft.com/office/drawing/2014/main" id="{44083762-C69D-184A-8FC8-23363D22DC7A}"/>
              </a:ext>
            </a:extLst>
          </p:cNvPr>
          <p:cNvSpPr>
            <a:spLocks noGrp="1"/>
          </p:cNvSpPr>
          <p:nvPr>
            <p:ph type="subTitle" idx="1"/>
          </p:nvPr>
        </p:nvSpPr>
        <p:spPr>
          <a:xfrm>
            <a:off x="405426" y="4338717"/>
            <a:ext cx="6692884" cy="638551"/>
          </a:xfrm>
        </p:spPr>
        <p:txBody>
          <a:bodyPr>
            <a:normAutofit/>
          </a:bodyPr>
          <a:lstStyle>
            <a:lvl1pPr marL="0" indent="0" algn="ctr">
              <a:buNone/>
              <a:defRPr sz="2400" b="0" i="0">
                <a:solidFill>
                  <a:schemeClr val="tx1">
                    <a:tint val="75000"/>
                  </a:schemeClr>
                </a:solidFill>
                <a:latin typeface="+mj-lt"/>
                <a:cs typeface="Open San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59942016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39007" y="4406901"/>
            <a:ext cx="10104120" cy="1362075"/>
          </a:xfrm>
        </p:spPr>
        <p:txBody>
          <a:bodyPr anchor="t"/>
          <a:lstStyle>
            <a:lvl1pPr algn="l">
              <a:defRPr sz="4000" b="0" i="0" cap="all">
                <a:latin typeface="+mj-lt"/>
                <a:cs typeface="Open Sans"/>
              </a:defRPr>
            </a:lvl1pPr>
          </a:lstStyle>
          <a:p>
            <a:r>
              <a:rPr lang="en-US"/>
              <a:t>Click to edit Master title style</a:t>
            </a:r>
            <a:endParaRPr lang="en-US" dirty="0"/>
          </a:p>
        </p:txBody>
      </p:sp>
      <p:sp>
        <p:nvSpPr>
          <p:cNvPr id="3" name="Text Placeholder 2"/>
          <p:cNvSpPr>
            <a:spLocks noGrp="1"/>
          </p:cNvSpPr>
          <p:nvPr>
            <p:ph type="body" idx="1"/>
          </p:nvPr>
        </p:nvSpPr>
        <p:spPr>
          <a:xfrm>
            <a:off x="939007" y="2906713"/>
            <a:ext cx="10104120" cy="1500187"/>
          </a:xfrm>
        </p:spPr>
        <p:txBody>
          <a:bodyPr anchor="b">
            <a:normAutofit/>
          </a:bodyPr>
          <a:lstStyle>
            <a:lvl1pPr marL="0" indent="0">
              <a:buNone/>
              <a:defRPr sz="2400" b="0" i="0">
                <a:solidFill>
                  <a:schemeClr val="tx1">
                    <a:tint val="75000"/>
                  </a:schemeClr>
                </a:solidFill>
                <a:latin typeface="+mj-lt"/>
                <a:cs typeface="Open San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Footer Placeholder 4">
            <a:extLst>
              <a:ext uri="{FF2B5EF4-FFF2-40B4-BE49-F238E27FC236}">
                <a16:creationId xmlns="" xmlns:a16="http://schemas.microsoft.com/office/drawing/2014/main" id="{B16674B6-E6BA-1B42-8C1C-44F924976E8C}"/>
              </a:ext>
            </a:extLst>
          </p:cNvPr>
          <p:cNvSpPr>
            <a:spLocks noGrp="1"/>
          </p:cNvSpPr>
          <p:nvPr>
            <p:ph type="ftr" sz="quarter" idx="11"/>
          </p:nvPr>
        </p:nvSpPr>
        <p:spPr>
          <a:xfrm>
            <a:off x="6443132" y="6356351"/>
            <a:ext cx="4849708" cy="365125"/>
          </a:xfrm>
          <a:prstGeom prst="rect">
            <a:avLst/>
          </a:prstGeom>
        </p:spPr>
        <p:txBody>
          <a:bodyPr/>
          <a:lstStyle>
            <a:lvl1pPr>
              <a:defRPr b="0" i="0">
                <a:latin typeface="+mn-lt"/>
              </a:defRPr>
            </a:lvl1pPr>
          </a:lstStyle>
          <a:p>
            <a:r>
              <a:rPr lang="en-US" smtClean="0"/>
              <a:t>Confidential &amp; Proprietary </a:t>
            </a:r>
            <a:endParaRPr lang="en-US" dirty="0"/>
          </a:p>
        </p:txBody>
      </p:sp>
      <p:sp>
        <p:nvSpPr>
          <p:cNvPr id="9" name="Slide Number Placeholder 5">
            <a:extLst>
              <a:ext uri="{FF2B5EF4-FFF2-40B4-BE49-F238E27FC236}">
                <a16:creationId xmlns="" xmlns:a16="http://schemas.microsoft.com/office/drawing/2014/main" id="{57BE8B57-B791-F344-AAF8-D4A14918CEC8}"/>
              </a:ext>
            </a:extLst>
          </p:cNvPr>
          <p:cNvSpPr>
            <a:spLocks noGrp="1"/>
          </p:cNvSpPr>
          <p:nvPr>
            <p:ph type="sldNum" sz="quarter" idx="12"/>
          </p:nvPr>
        </p:nvSpPr>
        <p:spPr>
          <a:xfrm>
            <a:off x="5665894" y="6356351"/>
            <a:ext cx="624840" cy="365125"/>
          </a:xfrm>
          <a:prstGeom prst="rect">
            <a:avLst/>
          </a:prstGeom>
        </p:spPr>
        <p:txBody>
          <a:bodyPr/>
          <a:lstStyle>
            <a:lvl1pPr>
              <a:defRPr b="0" i="0">
                <a:latin typeface="+mn-lt"/>
              </a:defRPr>
            </a:lvl1pPr>
          </a:lstStyle>
          <a:p>
            <a:fld id="{9BF076B6-2B2D-554C-BC15-BD6F2175AE13}" type="slidenum">
              <a:rPr lang="en-US" smtClean="0"/>
              <a:pPr/>
              <a:t>‹#›</a:t>
            </a:fld>
            <a:endParaRPr lang="en-US" dirty="0"/>
          </a:p>
        </p:txBody>
      </p:sp>
    </p:spTree>
    <p:extLst>
      <p:ext uri="{BB962C8B-B14F-4D97-AF65-F5344CB8AC3E}">
        <p14:creationId xmlns:p14="http://schemas.microsoft.com/office/powerpoint/2010/main" val="40844294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i="0"/>
            </a:lvl1pPr>
          </a:lstStyle>
          <a:p>
            <a:r>
              <a:rPr lang="en-US"/>
              <a:t>Click to edit Master title style</a:t>
            </a:r>
            <a:endParaRPr lang="en-US" dirty="0"/>
          </a:p>
        </p:txBody>
      </p:sp>
      <p:sp>
        <p:nvSpPr>
          <p:cNvPr id="3" name="Content Placeholder 2"/>
          <p:cNvSpPr>
            <a:spLocks noGrp="1"/>
          </p:cNvSpPr>
          <p:nvPr>
            <p:ph sz="half" idx="1"/>
          </p:nvPr>
        </p:nvSpPr>
        <p:spPr>
          <a:xfrm>
            <a:off x="594359" y="1625602"/>
            <a:ext cx="522849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2"/>
          <p:cNvSpPr>
            <a:spLocks noGrp="1"/>
          </p:cNvSpPr>
          <p:nvPr>
            <p:ph sz="half" idx="13"/>
          </p:nvPr>
        </p:nvSpPr>
        <p:spPr>
          <a:xfrm>
            <a:off x="6064347" y="1625602"/>
            <a:ext cx="522849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4">
            <a:extLst>
              <a:ext uri="{FF2B5EF4-FFF2-40B4-BE49-F238E27FC236}">
                <a16:creationId xmlns="" xmlns:a16="http://schemas.microsoft.com/office/drawing/2014/main" id="{2A7BC27E-A64E-D347-9AB0-4194C068A9D7}"/>
              </a:ext>
            </a:extLst>
          </p:cNvPr>
          <p:cNvSpPr>
            <a:spLocks noGrp="1"/>
          </p:cNvSpPr>
          <p:nvPr>
            <p:ph type="ftr" sz="quarter" idx="11"/>
          </p:nvPr>
        </p:nvSpPr>
        <p:spPr>
          <a:xfrm>
            <a:off x="6443132" y="6356351"/>
            <a:ext cx="4849708" cy="365125"/>
          </a:xfrm>
          <a:prstGeom prst="rect">
            <a:avLst/>
          </a:prstGeom>
        </p:spPr>
        <p:txBody>
          <a:bodyPr/>
          <a:lstStyle>
            <a:lvl1pPr>
              <a:defRPr b="0" i="0">
                <a:latin typeface="+mn-lt"/>
              </a:defRPr>
            </a:lvl1pPr>
          </a:lstStyle>
          <a:p>
            <a:r>
              <a:rPr lang="en-US" smtClean="0"/>
              <a:t>Confidential &amp; Proprietary </a:t>
            </a:r>
            <a:endParaRPr lang="en-US" dirty="0"/>
          </a:p>
        </p:txBody>
      </p:sp>
      <p:sp>
        <p:nvSpPr>
          <p:cNvPr id="10" name="Slide Number Placeholder 5">
            <a:extLst>
              <a:ext uri="{FF2B5EF4-FFF2-40B4-BE49-F238E27FC236}">
                <a16:creationId xmlns="" xmlns:a16="http://schemas.microsoft.com/office/drawing/2014/main" id="{C6E1B786-A1C9-2645-A8AA-72459CE3D778}"/>
              </a:ext>
            </a:extLst>
          </p:cNvPr>
          <p:cNvSpPr>
            <a:spLocks noGrp="1"/>
          </p:cNvSpPr>
          <p:nvPr>
            <p:ph type="sldNum" sz="quarter" idx="12"/>
          </p:nvPr>
        </p:nvSpPr>
        <p:spPr>
          <a:xfrm>
            <a:off x="5665894" y="6356351"/>
            <a:ext cx="624840" cy="365125"/>
          </a:xfrm>
          <a:prstGeom prst="rect">
            <a:avLst/>
          </a:prstGeom>
        </p:spPr>
        <p:txBody>
          <a:bodyPr/>
          <a:lstStyle>
            <a:lvl1pPr>
              <a:defRPr b="0" i="0">
                <a:latin typeface="+mn-lt"/>
              </a:defRPr>
            </a:lvl1pPr>
          </a:lstStyle>
          <a:p>
            <a:fld id="{9BF076B6-2B2D-554C-BC15-BD6F2175AE13}" type="slidenum">
              <a:rPr lang="en-US" smtClean="0"/>
              <a:pPr/>
              <a:t>‹#›</a:t>
            </a:fld>
            <a:endParaRPr lang="en-US" dirty="0"/>
          </a:p>
        </p:txBody>
      </p:sp>
    </p:spTree>
    <p:extLst>
      <p:ext uri="{BB962C8B-B14F-4D97-AF65-F5344CB8AC3E}">
        <p14:creationId xmlns:p14="http://schemas.microsoft.com/office/powerpoint/2010/main" val="127411424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94360" y="274638"/>
            <a:ext cx="10698480" cy="1143000"/>
          </a:xfrm>
        </p:spPr>
        <p:txBody>
          <a:bodyPr/>
          <a:lstStyle>
            <a:lvl1pPr>
              <a:defRPr b="0" i="0"/>
            </a:lvl1pPr>
          </a:lstStyle>
          <a:p>
            <a:r>
              <a:rPr lang="en-US"/>
              <a:t>Click to edit Master title style</a:t>
            </a:r>
            <a:endParaRPr lang="en-US" dirty="0"/>
          </a:p>
        </p:txBody>
      </p:sp>
      <p:sp>
        <p:nvSpPr>
          <p:cNvPr id="3" name="Text Placeholder 2"/>
          <p:cNvSpPr>
            <a:spLocks noGrp="1"/>
          </p:cNvSpPr>
          <p:nvPr>
            <p:ph type="body" idx="1"/>
          </p:nvPr>
        </p:nvSpPr>
        <p:spPr>
          <a:xfrm>
            <a:off x="594360" y="1535113"/>
            <a:ext cx="5252244" cy="639762"/>
          </a:xfrm>
        </p:spPr>
        <p:txBody>
          <a:bodyPr anchor="b">
            <a:normAutofit/>
          </a:bodyPr>
          <a:lstStyle>
            <a:lvl1pPr marL="0" indent="0">
              <a:buNone/>
              <a:defRPr sz="2200" b="0" i="0">
                <a:latin typeface="+mj-lt"/>
                <a:cs typeface="Open San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594360" y="2174875"/>
            <a:ext cx="5252244" cy="3951288"/>
          </a:xfrm>
        </p:spPr>
        <p:txBody>
          <a:bodyPr/>
          <a:lstStyle>
            <a:lvl1pPr>
              <a:defRPr sz="2400" b="0" i="0">
                <a:latin typeface="+mn-lt"/>
                <a:cs typeface="Open Sans"/>
              </a:defRPr>
            </a:lvl1pPr>
            <a:lvl2pPr>
              <a:defRPr sz="2000" b="0" i="0">
                <a:latin typeface="+mn-lt"/>
                <a:cs typeface="Open Sans"/>
              </a:defRPr>
            </a:lvl2pPr>
            <a:lvl3pPr>
              <a:defRPr sz="1800" b="0" i="0">
                <a:latin typeface="+mn-lt"/>
                <a:cs typeface="Open Sans"/>
              </a:defRPr>
            </a:lvl3pPr>
            <a:lvl4pPr>
              <a:defRPr sz="1600" b="0" i="0">
                <a:latin typeface="+mn-lt"/>
                <a:cs typeface="Open Sans"/>
              </a:defRPr>
            </a:lvl4pPr>
            <a:lvl5pPr>
              <a:defRPr sz="1600" b="0" i="0">
                <a:latin typeface="+mn-lt"/>
                <a:cs typeface="Open Sans"/>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
          <p:cNvSpPr>
            <a:spLocks noGrp="1"/>
          </p:cNvSpPr>
          <p:nvPr>
            <p:ph type="body" idx="13"/>
          </p:nvPr>
        </p:nvSpPr>
        <p:spPr>
          <a:xfrm>
            <a:off x="6040596" y="1535113"/>
            <a:ext cx="5252244" cy="639762"/>
          </a:xfrm>
        </p:spPr>
        <p:txBody>
          <a:bodyPr anchor="b">
            <a:normAutofit/>
          </a:bodyPr>
          <a:lstStyle>
            <a:lvl1pPr marL="0" indent="0">
              <a:buNone/>
              <a:defRPr sz="2200" b="0" i="0">
                <a:latin typeface="+mj-lt"/>
                <a:cs typeface="Open San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3" name="Content Placeholder 3"/>
          <p:cNvSpPr>
            <a:spLocks noGrp="1"/>
          </p:cNvSpPr>
          <p:nvPr>
            <p:ph sz="half" idx="14"/>
          </p:nvPr>
        </p:nvSpPr>
        <p:spPr>
          <a:xfrm>
            <a:off x="6040596" y="2174875"/>
            <a:ext cx="5252244" cy="3951288"/>
          </a:xfrm>
        </p:spPr>
        <p:txBody>
          <a:bodyPr/>
          <a:lstStyle>
            <a:lvl1pPr>
              <a:defRPr sz="2400" b="0" i="0">
                <a:latin typeface="+mn-lt"/>
                <a:cs typeface="Open Sans"/>
              </a:defRPr>
            </a:lvl1pPr>
            <a:lvl2pPr>
              <a:defRPr sz="2000" b="0" i="0">
                <a:latin typeface="+mn-lt"/>
                <a:cs typeface="Open Sans"/>
              </a:defRPr>
            </a:lvl2pPr>
            <a:lvl3pPr>
              <a:defRPr sz="1800" b="0" i="0">
                <a:latin typeface="+mn-lt"/>
                <a:cs typeface="Open Sans"/>
              </a:defRPr>
            </a:lvl3pPr>
            <a:lvl4pPr>
              <a:defRPr sz="1600" b="0" i="0">
                <a:latin typeface="+mn-lt"/>
                <a:cs typeface="Open Sans"/>
              </a:defRPr>
            </a:lvl4pPr>
            <a:lvl5pPr>
              <a:defRPr sz="1600" b="0" i="0">
                <a:latin typeface="+mn-lt"/>
                <a:cs typeface="Open Sans"/>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4">
            <a:extLst>
              <a:ext uri="{FF2B5EF4-FFF2-40B4-BE49-F238E27FC236}">
                <a16:creationId xmlns="" xmlns:a16="http://schemas.microsoft.com/office/drawing/2014/main" id="{E6F7304B-0CB0-0743-80D4-6DE0DF00921C}"/>
              </a:ext>
            </a:extLst>
          </p:cNvPr>
          <p:cNvSpPr>
            <a:spLocks noGrp="1"/>
          </p:cNvSpPr>
          <p:nvPr>
            <p:ph type="ftr" sz="quarter" idx="11"/>
          </p:nvPr>
        </p:nvSpPr>
        <p:spPr>
          <a:xfrm>
            <a:off x="6443132" y="6356351"/>
            <a:ext cx="4849708" cy="365125"/>
          </a:xfrm>
          <a:prstGeom prst="rect">
            <a:avLst/>
          </a:prstGeom>
        </p:spPr>
        <p:txBody>
          <a:bodyPr/>
          <a:lstStyle>
            <a:lvl1pPr>
              <a:defRPr b="0" i="0">
                <a:latin typeface="+mn-lt"/>
              </a:defRPr>
            </a:lvl1pPr>
          </a:lstStyle>
          <a:p>
            <a:r>
              <a:rPr lang="en-US" smtClean="0"/>
              <a:t>Confidential &amp; Proprietary </a:t>
            </a:r>
            <a:endParaRPr lang="en-US" dirty="0"/>
          </a:p>
        </p:txBody>
      </p:sp>
      <p:sp>
        <p:nvSpPr>
          <p:cNvPr id="14" name="Slide Number Placeholder 5">
            <a:extLst>
              <a:ext uri="{FF2B5EF4-FFF2-40B4-BE49-F238E27FC236}">
                <a16:creationId xmlns="" xmlns:a16="http://schemas.microsoft.com/office/drawing/2014/main" id="{233CD385-0E82-9246-9595-9247980C0063}"/>
              </a:ext>
            </a:extLst>
          </p:cNvPr>
          <p:cNvSpPr>
            <a:spLocks noGrp="1"/>
          </p:cNvSpPr>
          <p:nvPr>
            <p:ph type="sldNum" sz="quarter" idx="12"/>
          </p:nvPr>
        </p:nvSpPr>
        <p:spPr>
          <a:xfrm>
            <a:off x="5665894" y="6356351"/>
            <a:ext cx="624840" cy="365125"/>
          </a:xfrm>
          <a:prstGeom prst="rect">
            <a:avLst/>
          </a:prstGeom>
        </p:spPr>
        <p:txBody>
          <a:bodyPr/>
          <a:lstStyle>
            <a:lvl1pPr>
              <a:defRPr b="0" i="0">
                <a:latin typeface="+mn-lt"/>
              </a:defRPr>
            </a:lvl1pPr>
          </a:lstStyle>
          <a:p>
            <a:fld id="{9BF076B6-2B2D-554C-BC15-BD6F2175AE13}" type="slidenum">
              <a:rPr lang="en-US" smtClean="0"/>
              <a:pPr/>
              <a:t>‹#›</a:t>
            </a:fld>
            <a:endParaRPr lang="en-US" dirty="0"/>
          </a:p>
        </p:txBody>
      </p:sp>
    </p:spTree>
    <p:extLst>
      <p:ext uri="{BB962C8B-B14F-4D97-AF65-F5344CB8AC3E}">
        <p14:creationId xmlns:p14="http://schemas.microsoft.com/office/powerpoint/2010/main" val="38679918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9_column_titles">
    <p:spTree>
      <p:nvGrpSpPr>
        <p:cNvPr id="1" name=""/>
        <p:cNvGrpSpPr/>
        <p:nvPr/>
      </p:nvGrpSpPr>
      <p:grpSpPr>
        <a:xfrm>
          <a:off x="0" y="0"/>
          <a:ext cx="0" cy="0"/>
          <a:chOff x="0" y="0"/>
          <a:chExt cx="0" cy="0"/>
        </a:xfrm>
      </p:grpSpPr>
      <p:sp>
        <p:nvSpPr>
          <p:cNvPr id="24" name="Text Placeholder 4"/>
          <p:cNvSpPr>
            <a:spLocks noGrp="1"/>
          </p:cNvSpPr>
          <p:nvPr>
            <p:ph type="body" sz="quarter" idx="25"/>
          </p:nvPr>
        </p:nvSpPr>
        <p:spPr>
          <a:xfrm>
            <a:off x="557357" y="2678885"/>
            <a:ext cx="5166001" cy="681293"/>
          </a:xfrm>
          <a:solidFill>
            <a:srgbClr val="3399CC"/>
          </a:solidFill>
        </p:spPr>
        <p:txBody>
          <a:bodyPr lIns="182880" rIns="182880" anchor="ctr">
            <a:normAutofit/>
          </a:bodyPr>
          <a:lstStyle>
            <a:lvl1pPr marL="0" indent="0" algn="ctr">
              <a:lnSpc>
                <a:spcPct val="88000"/>
              </a:lnSpc>
              <a:spcBef>
                <a:spcPts val="0"/>
              </a:spcBef>
              <a:buNone/>
              <a:defRPr lang="en-US" sz="2200" b="0" i="0" kern="1200" spc="-70" baseline="0" dirty="0" smtClean="0">
                <a:solidFill>
                  <a:schemeClr val="lt1"/>
                </a:solidFill>
                <a:latin typeface="+mj-lt"/>
                <a:ea typeface="+mn-ea"/>
                <a:cs typeface="Open Sans"/>
              </a:defRPr>
            </a:lvl1pPr>
          </a:lstStyle>
          <a:p>
            <a:pPr lvl="0"/>
            <a:r>
              <a:rPr lang="en-US"/>
              <a:t>Edit Master text styles</a:t>
            </a:r>
          </a:p>
        </p:txBody>
      </p:sp>
      <p:sp>
        <p:nvSpPr>
          <p:cNvPr id="26" name="Text Placeholder 4"/>
          <p:cNvSpPr>
            <a:spLocks noGrp="1"/>
          </p:cNvSpPr>
          <p:nvPr>
            <p:ph type="body" sz="quarter" idx="26"/>
          </p:nvPr>
        </p:nvSpPr>
        <p:spPr>
          <a:xfrm>
            <a:off x="6187440" y="2675530"/>
            <a:ext cx="5142711" cy="681293"/>
          </a:xfrm>
          <a:solidFill>
            <a:srgbClr val="3399CC"/>
          </a:solidFill>
        </p:spPr>
        <p:txBody>
          <a:bodyPr lIns="182880" rIns="182880" anchor="ctr">
            <a:normAutofit/>
          </a:bodyPr>
          <a:lstStyle>
            <a:lvl1pPr marL="0" indent="0" algn="ctr">
              <a:lnSpc>
                <a:spcPct val="88000"/>
              </a:lnSpc>
              <a:spcBef>
                <a:spcPts val="0"/>
              </a:spcBef>
              <a:buNone/>
              <a:defRPr lang="en-US" sz="2200" b="0" i="0" kern="1200" spc="-70" baseline="0" dirty="0" smtClean="0">
                <a:solidFill>
                  <a:schemeClr val="lt1"/>
                </a:solidFill>
                <a:latin typeface="+mj-lt"/>
                <a:ea typeface="+mn-ea"/>
                <a:cs typeface="Open Sans"/>
              </a:defRPr>
            </a:lvl1pPr>
          </a:lstStyle>
          <a:p>
            <a:pPr lvl="0"/>
            <a:r>
              <a:rPr lang="en-US"/>
              <a:t>Edit Master text styles</a:t>
            </a:r>
          </a:p>
        </p:txBody>
      </p:sp>
      <p:sp>
        <p:nvSpPr>
          <p:cNvPr id="25" name="Title 24"/>
          <p:cNvSpPr>
            <a:spLocks noGrp="1"/>
          </p:cNvSpPr>
          <p:nvPr>
            <p:ph type="title"/>
          </p:nvPr>
        </p:nvSpPr>
        <p:spPr>
          <a:xfrm>
            <a:off x="557357" y="63501"/>
            <a:ext cx="10772609" cy="990119"/>
          </a:xfrm>
        </p:spPr>
        <p:txBody>
          <a:bodyPr/>
          <a:lstStyle>
            <a:lvl1pPr>
              <a:lnSpc>
                <a:spcPct val="95000"/>
              </a:lnSpc>
              <a:defRPr b="0" i="0">
                <a:solidFill>
                  <a:srgbClr val="3399CC"/>
                </a:solidFill>
              </a:defRPr>
            </a:lvl1pPr>
          </a:lstStyle>
          <a:p>
            <a:r>
              <a:rPr lang="en-US"/>
              <a:t>Click to edit Master title style</a:t>
            </a:r>
            <a:endParaRPr lang="en-US" dirty="0"/>
          </a:p>
        </p:txBody>
      </p:sp>
      <p:sp>
        <p:nvSpPr>
          <p:cNvPr id="14" name="Content Placeholder 3"/>
          <p:cNvSpPr>
            <a:spLocks noGrp="1"/>
          </p:cNvSpPr>
          <p:nvPr>
            <p:ph sz="half" idx="2"/>
          </p:nvPr>
        </p:nvSpPr>
        <p:spPr>
          <a:xfrm>
            <a:off x="557357" y="3360178"/>
            <a:ext cx="5166001" cy="2715502"/>
          </a:xfrm>
        </p:spPr>
        <p:txBody>
          <a:bodyPr/>
          <a:lstStyle>
            <a:lvl1pPr>
              <a:defRPr sz="1800" b="0" i="0">
                <a:latin typeface="+mn-lt"/>
                <a:cs typeface="Open Sans"/>
              </a:defRPr>
            </a:lvl1pPr>
            <a:lvl2pPr>
              <a:defRPr sz="1600" b="0" i="0">
                <a:latin typeface="+mn-lt"/>
                <a:cs typeface="Open Sans"/>
              </a:defRPr>
            </a:lvl2pPr>
            <a:lvl3pPr>
              <a:defRPr sz="1400" b="0" i="0">
                <a:latin typeface="+mn-lt"/>
                <a:cs typeface="Open Sans"/>
              </a:defRPr>
            </a:lvl3pPr>
            <a:lvl4pPr>
              <a:defRPr sz="1200" b="0" i="0">
                <a:latin typeface="+mn-lt"/>
                <a:cs typeface="Open Sans"/>
              </a:defRPr>
            </a:lvl4pPr>
            <a:lvl5pPr>
              <a:defRPr sz="1100" b="0" i="0">
                <a:latin typeface="+mn-lt"/>
                <a:cs typeface="Open Sans"/>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3"/>
          <p:cNvSpPr>
            <a:spLocks noGrp="1"/>
          </p:cNvSpPr>
          <p:nvPr>
            <p:ph sz="half" idx="35"/>
          </p:nvPr>
        </p:nvSpPr>
        <p:spPr>
          <a:xfrm>
            <a:off x="6187440" y="3360178"/>
            <a:ext cx="5142711" cy="2715502"/>
          </a:xfrm>
        </p:spPr>
        <p:txBody>
          <a:bodyPr/>
          <a:lstStyle>
            <a:lvl1pPr>
              <a:defRPr sz="1800" b="0" i="0">
                <a:latin typeface="+mn-lt"/>
                <a:cs typeface="Open Sans"/>
              </a:defRPr>
            </a:lvl1pPr>
            <a:lvl2pPr>
              <a:defRPr sz="1600" b="0" i="0">
                <a:latin typeface="+mn-lt"/>
                <a:cs typeface="Open Sans"/>
              </a:defRPr>
            </a:lvl2pPr>
            <a:lvl3pPr>
              <a:defRPr sz="1400" b="0" i="0">
                <a:latin typeface="+mn-lt"/>
                <a:cs typeface="Open Sans"/>
              </a:defRPr>
            </a:lvl3pPr>
            <a:lvl4pPr>
              <a:defRPr sz="1200" b="0" i="0">
                <a:latin typeface="+mn-lt"/>
                <a:cs typeface="Open Sans"/>
              </a:defRPr>
            </a:lvl4pPr>
            <a:lvl5pPr>
              <a:defRPr sz="1100" b="0" i="0">
                <a:latin typeface="+mn-lt"/>
                <a:cs typeface="Open Sans"/>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4"/>
          <p:cNvSpPr>
            <a:spLocks noGrp="1"/>
          </p:cNvSpPr>
          <p:nvPr>
            <p:ph type="body" sz="quarter" idx="36"/>
          </p:nvPr>
        </p:nvSpPr>
        <p:spPr>
          <a:xfrm>
            <a:off x="557357" y="1053621"/>
            <a:ext cx="10765912" cy="500860"/>
          </a:xfrm>
          <a:solidFill>
            <a:srgbClr val="3399CC"/>
          </a:solidFill>
        </p:spPr>
        <p:txBody>
          <a:bodyPr lIns="182880" rIns="182880" anchor="ctr"/>
          <a:lstStyle>
            <a:lvl1pPr marL="0" indent="0" algn="ctr">
              <a:lnSpc>
                <a:spcPct val="88000"/>
              </a:lnSpc>
              <a:spcBef>
                <a:spcPts val="0"/>
              </a:spcBef>
              <a:buNone/>
              <a:defRPr lang="en-US" sz="2000" b="0" i="0" kern="1200" spc="-70" baseline="0" dirty="0" smtClean="0">
                <a:solidFill>
                  <a:schemeClr val="lt1"/>
                </a:solidFill>
                <a:latin typeface="+mj-lt"/>
                <a:ea typeface="+mn-ea"/>
                <a:cs typeface="Open Sans"/>
              </a:defRPr>
            </a:lvl1pPr>
          </a:lstStyle>
          <a:p>
            <a:pPr lvl="0"/>
            <a:r>
              <a:rPr lang="en-US"/>
              <a:t>Edit Master text styles</a:t>
            </a:r>
          </a:p>
        </p:txBody>
      </p:sp>
      <p:sp>
        <p:nvSpPr>
          <p:cNvPr id="16" name="Content Placeholder 3"/>
          <p:cNvSpPr>
            <a:spLocks noGrp="1"/>
          </p:cNvSpPr>
          <p:nvPr>
            <p:ph sz="half" idx="37"/>
          </p:nvPr>
        </p:nvSpPr>
        <p:spPr>
          <a:xfrm>
            <a:off x="557357" y="1554481"/>
            <a:ext cx="10728601" cy="947327"/>
          </a:xfrm>
        </p:spPr>
        <p:txBody>
          <a:bodyPr/>
          <a:lstStyle>
            <a:lvl1pPr marL="285750" indent="-285750">
              <a:buFont typeface="Arial"/>
              <a:buChar char="•"/>
              <a:defRPr sz="1800" b="0" i="0">
                <a:latin typeface="+mn-lt"/>
                <a:cs typeface="Open Sans"/>
              </a:defRPr>
            </a:lvl1pPr>
            <a:lvl2pPr marL="742950" indent="-285750">
              <a:buFont typeface="Arial"/>
              <a:buChar char="•"/>
              <a:defRPr sz="1600" b="0" i="0">
                <a:latin typeface="+mn-lt"/>
                <a:cs typeface="Open Sans"/>
              </a:defRPr>
            </a:lvl2pPr>
            <a:lvl3pPr>
              <a:defRPr sz="1400">
                <a:latin typeface="Open Sans"/>
                <a:cs typeface="Open Sans"/>
              </a:defRPr>
            </a:lvl3pPr>
            <a:lvl4pPr>
              <a:defRPr sz="1200">
                <a:latin typeface="Open Sans"/>
                <a:cs typeface="Open Sans"/>
              </a:defRPr>
            </a:lvl4pPr>
            <a:lvl5pPr>
              <a:defRPr sz="1100">
                <a:latin typeface="Open Sans"/>
                <a:cs typeface="Open Sans"/>
              </a:defRPr>
            </a:lvl5pPr>
            <a:lvl6pPr>
              <a:defRPr sz="1600"/>
            </a:lvl6pPr>
            <a:lvl7pPr>
              <a:defRPr sz="1600"/>
            </a:lvl7pPr>
            <a:lvl8pPr>
              <a:defRPr sz="1600"/>
            </a:lvl8pPr>
            <a:lvl9pPr>
              <a:defRPr sz="1600"/>
            </a:lvl9pPr>
          </a:lstStyle>
          <a:p>
            <a:pPr lvl="0"/>
            <a:r>
              <a:rPr lang="en-US"/>
              <a:t>Edit Master text styles</a:t>
            </a:r>
          </a:p>
          <a:p>
            <a:pPr lvl="1"/>
            <a:r>
              <a:rPr lang="en-US"/>
              <a:t>Second level</a:t>
            </a:r>
          </a:p>
        </p:txBody>
      </p:sp>
      <p:sp>
        <p:nvSpPr>
          <p:cNvPr id="17" name="Footer Placeholder 4">
            <a:extLst>
              <a:ext uri="{FF2B5EF4-FFF2-40B4-BE49-F238E27FC236}">
                <a16:creationId xmlns="" xmlns:a16="http://schemas.microsoft.com/office/drawing/2014/main" id="{A0417307-903E-7F49-84D3-0E134603F073}"/>
              </a:ext>
            </a:extLst>
          </p:cNvPr>
          <p:cNvSpPr>
            <a:spLocks noGrp="1"/>
          </p:cNvSpPr>
          <p:nvPr>
            <p:ph type="ftr" sz="quarter" idx="11"/>
          </p:nvPr>
        </p:nvSpPr>
        <p:spPr>
          <a:xfrm>
            <a:off x="6443132" y="6356351"/>
            <a:ext cx="4849708" cy="365125"/>
          </a:xfrm>
          <a:prstGeom prst="rect">
            <a:avLst/>
          </a:prstGeom>
        </p:spPr>
        <p:txBody>
          <a:bodyPr/>
          <a:lstStyle>
            <a:lvl1pPr>
              <a:defRPr b="0" i="0">
                <a:latin typeface="+mn-lt"/>
              </a:defRPr>
            </a:lvl1pPr>
          </a:lstStyle>
          <a:p>
            <a:r>
              <a:rPr lang="en-US" smtClean="0"/>
              <a:t>Confidential &amp; Proprietary </a:t>
            </a:r>
            <a:endParaRPr lang="en-US" dirty="0"/>
          </a:p>
        </p:txBody>
      </p:sp>
      <p:sp>
        <p:nvSpPr>
          <p:cNvPr id="18" name="Slide Number Placeholder 5">
            <a:extLst>
              <a:ext uri="{FF2B5EF4-FFF2-40B4-BE49-F238E27FC236}">
                <a16:creationId xmlns="" xmlns:a16="http://schemas.microsoft.com/office/drawing/2014/main" id="{2B587F95-7E92-4E46-BB11-042F909B8205}"/>
              </a:ext>
            </a:extLst>
          </p:cNvPr>
          <p:cNvSpPr>
            <a:spLocks noGrp="1"/>
          </p:cNvSpPr>
          <p:nvPr>
            <p:ph type="sldNum" sz="quarter" idx="12"/>
          </p:nvPr>
        </p:nvSpPr>
        <p:spPr>
          <a:xfrm>
            <a:off x="5665894" y="6356351"/>
            <a:ext cx="624840" cy="365125"/>
          </a:xfrm>
          <a:prstGeom prst="rect">
            <a:avLst/>
          </a:prstGeom>
        </p:spPr>
        <p:txBody>
          <a:bodyPr/>
          <a:lstStyle>
            <a:lvl1pPr>
              <a:defRPr b="0" i="0">
                <a:latin typeface="+mn-lt"/>
              </a:defRPr>
            </a:lvl1pPr>
          </a:lstStyle>
          <a:p>
            <a:fld id="{9BF076B6-2B2D-554C-BC15-BD6F2175AE13}" type="slidenum">
              <a:rPr lang="en-US" smtClean="0"/>
              <a:pPr/>
              <a:t>‹#›</a:t>
            </a:fld>
            <a:endParaRPr lang="en-US" dirty="0"/>
          </a:p>
        </p:txBody>
      </p:sp>
    </p:spTree>
    <p:extLst>
      <p:ext uri="{BB962C8B-B14F-4D97-AF65-F5344CB8AC3E}">
        <p14:creationId xmlns:p14="http://schemas.microsoft.com/office/powerpoint/2010/main" val="344467421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0_column_titles">
    <p:spTree>
      <p:nvGrpSpPr>
        <p:cNvPr id="1" name=""/>
        <p:cNvGrpSpPr/>
        <p:nvPr/>
      </p:nvGrpSpPr>
      <p:grpSpPr>
        <a:xfrm>
          <a:off x="0" y="0"/>
          <a:ext cx="0" cy="0"/>
          <a:chOff x="0" y="0"/>
          <a:chExt cx="0" cy="0"/>
        </a:xfrm>
      </p:grpSpPr>
      <p:sp>
        <p:nvSpPr>
          <p:cNvPr id="24" name="Text Placeholder 4"/>
          <p:cNvSpPr>
            <a:spLocks noGrp="1"/>
          </p:cNvSpPr>
          <p:nvPr>
            <p:ph type="body" sz="quarter" idx="25"/>
          </p:nvPr>
        </p:nvSpPr>
        <p:spPr>
          <a:xfrm>
            <a:off x="557357" y="2678885"/>
            <a:ext cx="5166001" cy="681293"/>
          </a:xfrm>
          <a:solidFill>
            <a:srgbClr val="00B178"/>
          </a:solidFill>
        </p:spPr>
        <p:txBody>
          <a:bodyPr lIns="182880" rIns="182880" anchor="ctr">
            <a:normAutofit/>
          </a:bodyPr>
          <a:lstStyle>
            <a:lvl1pPr marL="0" indent="0" algn="ctr">
              <a:lnSpc>
                <a:spcPct val="88000"/>
              </a:lnSpc>
              <a:spcBef>
                <a:spcPts val="0"/>
              </a:spcBef>
              <a:buNone/>
              <a:defRPr lang="en-US" sz="2200" b="0" i="0" kern="1200" spc="-70" baseline="0" dirty="0" smtClean="0">
                <a:solidFill>
                  <a:schemeClr val="lt1"/>
                </a:solidFill>
                <a:latin typeface="+mj-lt"/>
                <a:ea typeface="+mn-ea"/>
                <a:cs typeface="Open Sans"/>
              </a:defRPr>
            </a:lvl1pPr>
          </a:lstStyle>
          <a:p>
            <a:pPr lvl="0"/>
            <a:r>
              <a:rPr lang="en-US"/>
              <a:t>Edit Master text styles</a:t>
            </a:r>
          </a:p>
        </p:txBody>
      </p:sp>
      <p:sp>
        <p:nvSpPr>
          <p:cNvPr id="26" name="Text Placeholder 4"/>
          <p:cNvSpPr>
            <a:spLocks noGrp="1"/>
          </p:cNvSpPr>
          <p:nvPr>
            <p:ph type="body" sz="quarter" idx="26"/>
          </p:nvPr>
        </p:nvSpPr>
        <p:spPr>
          <a:xfrm>
            <a:off x="6187440" y="2675530"/>
            <a:ext cx="5142711" cy="681293"/>
          </a:xfrm>
          <a:solidFill>
            <a:srgbClr val="00B178"/>
          </a:solidFill>
        </p:spPr>
        <p:txBody>
          <a:bodyPr lIns="182880" rIns="182880" anchor="ctr">
            <a:normAutofit/>
          </a:bodyPr>
          <a:lstStyle>
            <a:lvl1pPr marL="0" indent="0" algn="ctr">
              <a:lnSpc>
                <a:spcPct val="88000"/>
              </a:lnSpc>
              <a:spcBef>
                <a:spcPts val="0"/>
              </a:spcBef>
              <a:buNone/>
              <a:defRPr lang="en-US" sz="2200" b="0" i="0" kern="1200" spc="-70" baseline="0" dirty="0" smtClean="0">
                <a:solidFill>
                  <a:schemeClr val="lt1"/>
                </a:solidFill>
                <a:latin typeface="+mj-lt"/>
                <a:ea typeface="+mn-ea"/>
                <a:cs typeface="Open Sans"/>
              </a:defRPr>
            </a:lvl1pPr>
          </a:lstStyle>
          <a:p>
            <a:pPr lvl="0"/>
            <a:r>
              <a:rPr lang="en-US"/>
              <a:t>Edit Master text styles</a:t>
            </a:r>
          </a:p>
        </p:txBody>
      </p:sp>
      <p:sp>
        <p:nvSpPr>
          <p:cNvPr id="25" name="Title 24"/>
          <p:cNvSpPr>
            <a:spLocks noGrp="1"/>
          </p:cNvSpPr>
          <p:nvPr>
            <p:ph type="title"/>
          </p:nvPr>
        </p:nvSpPr>
        <p:spPr>
          <a:xfrm>
            <a:off x="557357" y="63501"/>
            <a:ext cx="10772609" cy="990119"/>
          </a:xfrm>
        </p:spPr>
        <p:txBody>
          <a:bodyPr/>
          <a:lstStyle>
            <a:lvl1pPr>
              <a:lnSpc>
                <a:spcPct val="95000"/>
              </a:lnSpc>
              <a:defRPr b="0" i="0">
                <a:solidFill>
                  <a:srgbClr val="00B178"/>
                </a:solidFill>
              </a:defRPr>
            </a:lvl1pPr>
          </a:lstStyle>
          <a:p>
            <a:r>
              <a:rPr lang="en-US"/>
              <a:t>Click to edit Master title style</a:t>
            </a:r>
            <a:endParaRPr lang="en-US" dirty="0"/>
          </a:p>
        </p:txBody>
      </p:sp>
      <p:sp>
        <p:nvSpPr>
          <p:cNvPr id="14" name="Content Placeholder 3"/>
          <p:cNvSpPr>
            <a:spLocks noGrp="1"/>
          </p:cNvSpPr>
          <p:nvPr>
            <p:ph sz="half" idx="2"/>
          </p:nvPr>
        </p:nvSpPr>
        <p:spPr>
          <a:xfrm>
            <a:off x="557357" y="3360178"/>
            <a:ext cx="5166001" cy="2715502"/>
          </a:xfrm>
        </p:spPr>
        <p:txBody>
          <a:bodyPr/>
          <a:lstStyle>
            <a:lvl1pPr>
              <a:defRPr sz="1800" b="0" i="0">
                <a:latin typeface="+mn-lt"/>
                <a:cs typeface="Open Sans"/>
              </a:defRPr>
            </a:lvl1pPr>
            <a:lvl2pPr>
              <a:defRPr sz="1600" b="0" i="0">
                <a:latin typeface="+mn-lt"/>
                <a:cs typeface="Open Sans"/>
              </a:defRPr>
            </a:lvl2pPr>
            <a:lvl3pPr>
              <a:defRPr sz="1400" b="0" i="0">
                <a:latin typeface="+mn-lt"/>
                <a:cs typeface="Open Sans"/>
              </a:defRPr>
            </a:lvl3pPr>
            <a:lvl4pPr>
              <a:defRPr sz="1200" b="0" i="0">
                <a:latin typeface="+mn-lt"/>
                <a:cs typeface="Open Sans"/>
              </a:defRPr>
            </a:lvl4pPr>
            <a:lvl5pPr>
              <a:defRPr sz="1100" b="0" i="0">
                <a:latin typeface="+mn-lt"/>
                <a:cs typeface="Open Sans"/>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3"/>
          <p:cNvSpPr>
            <a:spLocks noGrp="1"/>
          </p:cNvSpPr>
          <p:nvPr>
            <p:ph sz="half" idx="35"/>
          </p:nvPr>
        </p:nvSpPr>
        <p:spPr>
          <a:xfrm>
            <a:off x="6187440" y="3360178"/>
            <a:ext cx="5142711" cy="2715502"/>
          </a:xfrm>
        </p:spPr>
        <p:txBody>
          <a:bodyPr/>
          <a:lstStyle>
            <a:lvl1pPr>
              <a:defRPr sz="1800" b="0" i="0">
                <a:latin typeface="+mn-lt"/>
                <a:cs typeface="Open Sans"/>
              </a:defRPr>
            </a:lvl1pPr>
            <a:lvl2pPr>
              <a:defRPr sz="1600" b="0" i="0">
                <a:latin typeface="+mn-lt"/>
                <a:cs typeface="Open Sans"/>
              </a:defRPr>
            </a:lvl2pPr>
            <a:lvl3pPr>
              <a:defRPr sz="1400" b="0" i="0">
                <a:latin typeface="+mn-lt"/>
                <a:cs typeface="Open Sans"/>
              </a:defRPr>
            </a:lvl3pPr>
            <a:lvl4pPr>
              <a:defRPr sz="1200" b="0" i="0">
                <a:latin typeface="+mn-lt"/>
                <a:cs typeface="Open Sans"/>
              </a:defRPr>
            </a:lvl4pPr>
            <a:lvl5pPr>
              <a:defRPr sz="1100" b="0" i="0">
                <a:latin typeface="+mn-lt"/>
                <a:cs typeface="Open Sans"/>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4"/>
          <p:cNvSpPr>
            <a:spLocks noGrp="1"/>
          </p:cNvSpPr>
          <p:nvPr>
            <p:ph type="body" sz="quarter" idx="36"/>
          </p:nvPr>
        </p:nvSpPr>
        <p:spPr>
          <a:xfrm>
            <a:off x="557357" y="1053621"/>
            <a:ext cx="10765912" cy="500860"/>
          </a:xfrm>
          <a:solidFill>
            <a:srgbClr val="00B178"/>
          </a:solidFill>
        </p:spPr>
        <p:txBody>
          <a:bodyPr lIns="182880" rIns="182880" anchor="ctr"/>
          <a:lstStyle>
            <a:lvl1pPr marL="0" indent="0" algn="ctr">
              <a:lnSpc>
                <a:spcPct val="88000"/>
              </a:lnSpc>
              <a:spcBef>
                <a:spcPts val="0"/>
              </a:spcBef>
              <a:buNone/>
              <a:defRPr lang="en-US" sz="2000" b="0" i="0" kern="1200" spc="-70" baseline="0" dirty="0" smtClean="0">
                <a:solidFill>
                  <a:schemeClr val="lt1"/>
                </a:solidFill>
                <a:latin typeface="+mj-lt"/>
                <a:ea typeface="+mn-ea"/>
                <a:cs typeface="Open Sans"/>
              </a:defRPr>
            </a:lvl1pPr>
          </a:lstStyle>
          <a:p>
            <a:pPr lvl="0"/>
            <a:r>
              <a:rPr lang="en-US"/>
              <a:t>Edit Master text styles</a:t>
            </a:r>
          </a:p>
        </p:txBody>
      </p:sp>
      <p:sp>
        <p:nvSpPr>
          <p:cNvPr id="16" name="Content Placeholder 3"/>
          <p:cNvSpPr>
            <a:spLocks noGrp="1"/>
          </p:cNvSpPr>
          <p:nvPr>
            <p:ph sz="half" idx="37"/>
          </p:nvPr>
        </p:nvSpPr>
        <p:spPr>
          <a:xfrm>
            <a:off x="557357" y="1554481"/>
            <a:ext cx="10728601" cy="947327"/>
          </a:xfrm>
        </p:spPr>
        <p:txBody>
          <a:bodyPr/>
          <a:lstStyle>
            <a:lvl1pPr marL="285750" indent="-285750">
              <a:buFont typeface="Arial"/>
              <a:buChar char="•"/>
              <a:defRPr sz="1800" b="0" i="0">
                <a:latin typeface="+mn-lt"/>
                <a:cs typeface="Open Sans"/>
              </a:defRPr>
            </a:lvl1pPr>
            <a:lvl2pPr marL="742950" indent="-285750">
              <a:buFont typeface="Arial"/>
              <a:buChar char="•"/>
              <a:defRPr sz="1600" b="0" i="0">
                <a:latin typeface="+mn-lt"/>
                <a:cs typeface="Open Sans"/>
              </a:defRPr>
            </a:lvl2pPr>
            <a:lvl3pPr>
              <a:defRPr sz="1400">
                <a:latin typeface="Open Sans"/>
                <a:cs typeface="Open Sans"/>
              </a:defRPr>
            </a:lvl3pPr>
            <a:lvl4pPr>
              <a:defRPr sz="1200">
                <a:latin typeface="Open Sans"/>
                <a:cs typeface="Open Sans"/>
              </a:defRPr>
            </a:lvl4pPr>
            <a:lvl5pPr>
              <a:defRPr sz="1100">
                <a:latin typeface="Open Sans"/>
                <a:cs typeface="Open Sans"/>
              </a:defRPr>
            </a:lvl5pPr>
            <a:lvl6pPr>
              <a:defRPr sz="1600"/>
            </a:lvl6pPr>
            <a:lvl7pPr>
              <a:defRPr sz="1600"/>
            </a:lvl7pPr>
            <a:lvl8pPr>
              <a:defRPr sz="1600"/>
            </a:lvl8pPr>
            <a:lvl9pPr>
              <a:defRPr sz="1600"/>
            </a:lvl9pPr>
          </a:lstStyle>
          <a:p>
            <a:pPr lvl="0"/>
            <a:r>
              <a:rPr lang="en-US"/>
              <a:t>Edit Master text styles</a:t>
            </a:r>
          </a:p>
          <a:p>
            <a:pPr lvl="1"/>
            <a:r>
              <a:rPr lang="en-US"/>
              <a:t>Second level</a:t>
            </a:r>
          </a:p>
        </p:txBody>
      </p:sp>
      <p:sp>
        <p:nvSpPr>
          <p:cNvPr id="17" name="Footer Placeholder 4">
            <a:extLst>
              <a:ext uri="{FF2B5EF4-FFF2-40B4-BE49-F238E27FC236}">
                <a16:creationId xmlns="" xmlns:a16="http://schemas.microsoft.com/office/drawing/2014/main" id="{A0417307-903E-7F49-84D3-0E134603F073}"/>
              </a:ext>
            </a:extLst>
          </p:cNvPr>
          <p:cNvSpPr>
            <a:spLocks noGrp="1"/>
          </p:cNvSpPr>
          <p:nvPr>
            <p:ph type="ftr" sz="quarter" idx="11"/>
          </p:nvPr>
        </p:nvSpPr>
        <p:spPr>
          <a:xfrm>
            <a:off x="6443132" y="6356351"/>
            <a:ext cx="4849708" cy="365125"/>
          </a:xfrm>
          <a:prstGeom prst="rect">
            <a:avLst/>
          </a:prstGeom>
        </p:spPr>
        <p:txBody>
          <a:bodyPr/>
          <a:lstStyle>
            <a:lvl1pPr>
              <a:defRPr b="0" i="0">
                <a:latin typeface="+mn-lt"/>
              </a:defRPr>
            </a:lvl1pPr>
          </a:lstStyle>
          <a:p>
            <a:r>
              <a:rPr lang="en-US" smtClean="0"/>
              <a:t>Confidential &amp; Proprietary </a:t>
            </a:r>
            <a:endParaRPr lang="en-US" dirty="0"/>
          </a:p>
        </p:txBody>
      </p:sp>
      <p:sp>
        <p:nvSpPr>
          <p:cNvPr id="18" name="Slide Number Placeholder 5">
            <a:extLst>
              <a:ext uri="{FF2B5EF4-FFF2-40B4-BE49-F238E27FC236}">
                <a16:creationId xmlns="" xmlns:a16="http://schemas.microsoft.com/office/drawing/2014/main" id="{2B587F95-7E92-4E46-BB11-042F909B8205}"/>
              </a:ext>
            </a:extLst>
          </p:cNvPr>
          <p:cNvSpPr>
            <a:spLocks noGrp="1"/>
          </p:cNvSpPr>
          <p:nvPr>
            <p:ph type="sldNum" sz="quarter" idx="12"/>
          </p:nvPr>
        </p:nvSpPr>
        <p:spPr>
          <a:xfrm>
            <a:off x="5665894" y="6356351"/>
            <a:ext cx="624840" cy="365125"/>
          </a:xfrm>
          <a:prstGeom prst="rect">
            <a:avLst/>
          </a:prstGeom>
        </p:spPr>
        <p:txBody>
          <a:bodyPr/>
          <a:lstStyle>
            <a:lvl1pPr>
              <a:defRPr b="0" i="0">
                <a:latin typeface="+mn-lt"/>
              </a:defRPr>
            </a:lvl1pPr>
          </a:lstStyle>
          <a:p>
            <a:fld id="{9BF076B6-2B2D-554C-BC15-BD6F2175AE13}" type="slidenum">
              <a:rPr lang="en-US" smtClean="0"/>
              <a:pPr/>
              <a:t>‹#›</a:t>
            </a:fld>
            <a:endParaRPr lang="en-US" dirty="0"/>
          </a:p>
        </p:txBody>
      </p:sp>
    </p:spTree>
    <p:extLst>
      <p:ext uri="{BB962C8B-B14F-4D97-AF65-F5344CB8AC3E}">
        <p14:creationId xmlns:p14="http://schemas.microsoft.com/office/powerpoint/2010/main" val="11358599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1_column_titles">
    <p:spTree>
      <p:nvGrpSpPr>
        <p:cNvPr id="1" name=""/>
        <p:cNvGrpSpPr/>
        <p:nvPr/>
      </p:nvGrpSpPr>
      <p:grpSpPr>
        <a:xfrm>
          <a:off x="0" y="0"/>
          <a:ext cx="0" cy="0"/>
          <a:chOff x="0" y="0"/>
          <a:chExt cx="0" cy="0"/>
        </a:xfrm>
      </p:grpSpPr>
      <p:sp>
        <p:nvSpPr>
          <p:cNvPr id="24" name="Text Placeholder 4"/>
          <p:cNvSpPr>
            <a:spLocks noGrp="1"/>
          </p:cNvSpPr>
          <p:nvPr>
            <p:ph type="body" sz="quarter" idx="25"/>
          </p:nvPr>
        </p:nvSpPr>
        <p:spPr>
          <a:xfrm>
            <a:off x="557357" y="2678885"/>
            <a:ext cx="5166001" cy="681293"/>
          </a:xfrm>
          <a:solidFill>
            <a:srgbClr val="AD3B78"/>
          </a:solidFill>
        </p:spPr>
        <p:txBody>
          <a:bodyPr lIns="182880" rIns="182880" anchor="ctr">
            <a:normAutofit/>
          </a:bodyPr>
          <a:lstStyle>
            <a:lvl1pPr marL="0" indent="0" algn="ctr">
              <a:lnSpc>
                <a:spcPct val="88000"/>
              </a:lnSpc>
              <a:spcBef>
                <a:spcPts val="0"/>
              </a:spcBef>
              <a:buNone/>
              <a:defRPr lang="en-US" sz="2200" b="0" i="0" kern="1200" spc="-70" baseline="0" dirty="0" smtClean="0">
                <a:solidFill>
                  <a:schemeClr val="lt1"/>
                </a:solidFill>
                <a:latin typeface="+mj-lt"/>
                <a:ea typeface="+mn-ea"/>
                <a:cs typeface="Open Sans"/>
              </a:defRPr>
            </a:lvl1pPr>
          </a:lstStyle>
          <a:p>
            <a:pPr lvl="0"/>
            <a:r>
              <a:rPr lang="en-US"/>
              <a:t>Edit Master text styles</a:t>
            </a:r>
          </a:p>
        </p:txBody>
      </p:sp>
      <p:sp>
        <p:nvSpPr>
          <p:cNvPr id="26" name="Text Placeholder 4"/>
          <p:cNvSpPr>
            <a:spLocks noGrp="1"/>
          </p:cNvSpPr>
          <p:nvPr>
            <p:ph type="body" sz="quarter" idx="26"/>
          </p:nvPr>
        </p:nvSpPr>
        <p:spPr>
          <a:xfrm>
            <a:off x="6187440" y="2675530"/>
            <a:ext cx="5142711" cy="681293"/>
          </a:xfrm>
          <a:solidFill>
            <a:srgbClr val="AD3B78"/>
          </a:solidFill>
        </p:spPr>
        <p:txBody>
          <a:bodyPr lIns="182880" rIns="182880" anchor="ctr">
            <a:normAutofit/>
          </a:bodyPr>
          <a:lstStyle>
            <a:lvl1pPr marL="0" indent="0" algn="ctr">
              <a:lnSpc>
                <a:spcPct val="88000"/>
              </a:lnSpc>
              <a:spcBef>
                <a:spcPts val="0"/>
              </a:spcBef>
              <a:buNone/>
              <a:defRPr lang="en-US" sz="2200" b="0" i="0" kern="1200" spc="-70" baseline="0" dirty="0" smtClean="0">
                <a:solidFill>
                  <a:schemeClr val="lt1"/>
                </a:solidFill>
                <a:latin typeface="+mj-lt"/>
                <a:ea typeface="+mn-ea"/>
                <a:cs typeface="Open Sans"/>
              </a:defRPr>
            </a:lvl1pPr>
          </a:lstStyle>
          <a:p>
            <a:pPr lvl="0"/>
            <a:r>
              <a:rPr lang="en-US"/>
              <a:t>Edit Master text styles</a:t>
            </a:r>
          </a:p>
        </p:txBody>
      </p:sp>
      <p:sp>
        <p:nvSpPr>
          <p:cNvPr id="25" name="Title 24"/>
          <p:cNvSpPr>
            <a:spLocks noGrp="1"/>
          </p:cNvSpPr>
          <p:nvPr>
            <p:ph type="title"/>
          </p:nvPr>
        </p:nvSpPr>
        <p:spPr>
          <a:xfrm>
            <a:off x="557357" y="63501"/>
            <a:ext cx="10772609" cy="990119"/>
          </a:xfrm>
        </p:spPr>
        <p:txBody>
          <a:bodyPr/>
          <a:lstStyle>
            <a:lvl1pPr>
              <a:lnSpc>
                <a:spcPct val="95000"/>
              </a:lnSpc>
              <a:defRPr b="0" i="0">
                <a:solidFill>
                  <a:srgbClr val="AD3B78"/>
                </a:solidFill>
              </a:defRPr>
            </a:lvl1pPr>
          </a:lstStyle>
          <a:p>
            <a:r>
              <a:rPr lang="en-US"/>
              <a:t>Click to edit Master title style</a:t>
            </a:r>
            <a:endParaRPr lang="en-US" dirty="0"/>
          </a:p>
        </p:txBody>
      </p:sp>
      <p:sp>
        <p:nvSpPr>
          <p:cNvPr id="14" name="Content Placeholder 3"/>
          <p:cNvSpPr>
            <a:spLocks noGrp="1"/>
          </p:cNvSpPr>
          <p:nvPr>
            <p:ph sz="half" idx="2"/>
          </p:nvPr>
        </p:nvSpPr>
        <p:spPr>
          <a:xfrm>
            <a:off x="557357" y="3360178"/>
            <a:ext cx="5166001" cy="2715502"/>
          </a:xfrm>
        </p:spPr>
        <p:txBody>
          <a:bodyPr/>
          <a:lstStyle>
            <a:lvl1pPr>
              <a:defRPr sz="1800" b="0" i="0">
                <a:latin typeface="+mn-lt"/>
                <a:cs typeface="Open Sans"/>
              </a:defRPr>
            </a:lvl1pPr>
            <a:lvl2pPr>
              <a:defRPr sz="1600" b="0" i="0">
                <a:latin typeface="+mn-lt"/>
                <a:cs typeface="Open Sans"/>
              </a:defRPr>
            </a:lvl2pPr>
            <a:lvl3pPr>
              <a:defRPr sz="1400" b="0" i="0">
                <a:latin typeface="+mn-lt"/>
                <a:cs typeface="Open Sans"/>
              </a:defRPr>
            </a:lvl3pPr>
            <a:lvl4pPr>
              <a:defRPr sz="1200" b="0" i="0">
                <a:latin typeface="+mn-lt"/>
                <a:cs typeface="Open Sans"/>
              </a:defRPr>
            </a:lvl4pPr>
            <a:lvl5pPr>
              <a:defRPr sz="1100" b="0" i="0">
                <a:latin typeface="+mn-lt"/>
                <a:cs typeface="Open Sans"/>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3"/>
          <p:cNvSpPr>
            <a:spLocks noGrp="1"/>
          </p:cNvSpPr>
          <p:nvPr>
            <p:ph sz="half" idx="35"/>
          </p:nvPr>
        </p:nvSpPr>
        <p:spPr>
          <a:xfrm>
            <a:off x="6187440" y="3360178"/>
            <a:ext cx="5142711" cy="2715502"/>
          </a:xfrm>
        </p:spPr>
        <p:txBody>
          <a:bodyPr/>
          <a:lstStyle>
            <a:lvl1pPr>
              <a:defRPr sz="1800" b="0" i="0">
                <a:latin typeface="+mn-lt"/>
                <a:cs typeface="Open Sans"/>
              </a:defRPr>
            </a:lvl1pPr>
            <a:lvl2pPr>
              <a:defRPr sz="1600" b="0" i="0">
                <a:latin typeface="+mn-lt"/>
                <a:cs typeface="Open Sans"/>
              </a:defRPr>
            </a:lvl2pPr>
            <a:lvl3pPr>
              <a:defRPr sz="1400" b="0" i="0">
                <a:latin typeface="+mn-lt"/>
                <a:cs typeface="Open Sans"/>
              </a:defRPr>
            </a:lvl3pPr>
            <a:lvl4pPr>
              <a:defRPr sz="1200" b="0" i="0">
                <a:latin typeface="+mn-lt"/>
                <a:cs typeface="Open Sans"/>
              </a:defRPr>
            </a:lvl4pPr>
            <a:lvl5pPr>
              <a:defRPr sz="1100" b="0" i="0">
                <a:latin typeface="+mn-lt"/>
                <a:cs typeface="Open Sans"/>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4"/>
          <p:cNvSpPr>
            <a:spLocks noGrp="1"/>
          </p:cNvSpPr>
          <p:nvPr>
            <p:ph type="body" sz="quarter" idx="36"/>
          </p:nvPr>
        </p:nvSpPr>
        <p:spPr>
          <a:xfrm>
            <a:off x="557357" y="1053621"/>
            <a:ext cx="10765912" cy="500860"/>
          </a:xfrm>
          <a:solidFill>
            <a:srgbClr val="AD3B78"/>
          </a:solidFill>
        </p:spPr>
        <p:txBody>
          <a:bodyPr lIns="182880" rIns="182880" anchor="ctr"/>
          <a:lstStyle>
            <a:lvl1pPr marL="0" indent="0" algn="ctr">
              <a:lnSpc>
                <a:spcPct val="88000"/>
              </a:lnSpc>
              <a:spcBef>
                <a:spcPts val="0"/>
              </a:spcBef>
              <a:buNone/>
              <a:defRPr lang="en-US" sz="2000" b="0" i="0" kern="1200" spc="-70" baseline="0" dirty="0" smtClean="0">
                <a:solidFill>
                  <a:schemeClr val="lt1"/>
                </a:solidFill>
                <a:latin typeface="+mj-lt"/>
                <a:ea typeface="+mn-ea"/>
                <a:cs typeface="Open Sans"/>
              </a:defRPr>
            </a:lvl1pPr>
          </a:lstStyle>
          <a:p>
            <a:pPr lvl="0"/>
            <a:r>
              <a:rPr lang="en-US"/>
              <a:t>Edit Master text styles</a:t>
            </a:r>
          </a:p>
        </p:txBody>
      </p:sp>
      <p:sp>
        <p:nvSpPr>
          <p:cNvPr id="16" name="Content Placeholder 3"/>
          <p:cNvSpPr>
            <a:spLocks noGrp="1"/>
          </p:cNvSpPr>
          <p:nvPr>
            <p:ph sz="half" idx="37"/>
          </p:nvPr>
        </p:nvSpPr>
        <p:spPr>
          <a:xfrm>
            <a:off x="557357" y="1554481"/>
            <a:ext cx="10728601" cy="947327"/>
          </a:xfrm>
        </p:spPr>
        <p:txBody>
          <a:bodyPr/>
          <a:lstStyle>
            <a:lvl1pPr marL="285750" indent="-285750">
              <a:buFont typeface="Arial"/>
              <a:buChar char="•"/>
              <a:defRPr sz="1800" b="0" i="0">
                <a:latin typeface="+mn-lt"/>
                <a:cs typeface="Open Sans"/>
              </a:defRPr>
            </a:lvl1pPr>
            <a:lvl2pPr marL="742950" indent="-285750">
              <a:buFont typeface="Arial"/>
              <a:buChar char="•"/>
              <a:defRPr sz="1600" b="0" i="0">
                <a:latin typeface="+mn-lt"/>
                <a:cs typeface="Open Sans"/>
              </a:defRPr>
            </a:lvl2pPr>
            <a:lvl3pPr>
              <a:defRPr sz="1400">
                <a:latin typeface="Open Sans"/>
                <a:cs typeface="Open Sans"/>
              </a:defRPr>
            </a:lvl3pPr>
            <a:lvl4pPr>
              <a:defRPr sz="1200">
                <a:latin typeface="Open Sans"/>
                <a:cs typeface="Open Sans"/>
              </a:defRPr>
            </a:lvl4pPr>
            <a:lvl5pPr>
              <a:defRPr sz="1100">
                <a:latin typeface="Open Sans"/>
                <a:cs typeface="Open Sans"/>
              </a:defRPr>
            </a:lvl5pPr>
            <a:lvl6pPr>
              <a:defRPr sz="1600"/>
            </a:lvl6pPr>
            <a:lvl7pPr>
              <a:defRPr sz="1600"/>
            </a:lvl7pPr>
            <a:lvl8pPr>
              <a:defRPr sz="1600"/>
            </a:lvl8pPr>
            <a:lvl9pPr>
              <a:defRPr sz="1600"/>
            </a:lvl9pPr>
          </a:lstStyle>
          <a:p>
            <a:pPr lvl="0"/>
            <a:r>
              <a:rPr lang="en-US"/>
              <a:t>Edit Master text styles</a:t>
            </a:r>
          </a:p>
          <a:p>
            <a:pPr lvl="1"/>
            <a:r>
              <a:rPr lang="en-US"/>
              <a:t>Second level</a:t>
            </a:r>
          </a:p>
        </p:txBody>
      </p:sp>
      <p:sp>
        <p:nvSpPr>
          <p:cNvPr id="17" name="Footer Placeholder 4">
            <a:extLst>
              <a:ext uri="{FF2B5EF4-FFF2-40B4-BE49-F238E27FC236}">
                <a16:creationId xmlns="" xmlns:a16="http://schemas.microsoft.com/office/drawing/2014/main" id="{A0417307-903E-7F49-84D3-0E134603F073}"/>
              </a:ext>
            </a:extLst>
          </p:cNvPr>
          <p:cNvSpPr>
            <a:spLocks noGrp="1"/>
          </p:cNvSpPr>
          <p:nvPr>
            <p:ph type="ftr" sz="quarter" idx="11"/>
          </p:nvPr>
        </p:nvSpPr>
        <p:spPr>
          <a:xfrm>
            <a:off x="6443132" y="6356351"/>
            <a:ext cx="4849708" cy="365125"/>
          </a:xfrm>
          <a:prstGeom prst="rect">
            <a:avLst/>
          </a:prstGeom>
        </p:spPr>
        <p:txBody>
          <a:bodyPr/>
          <a:lstStyle>
            <a:lvl1pPr>
              <a:defRPr b="0" i="0">
                <a:latin typeface="+mn-lt"/>
              </a:defRPr>
            </a:lvl1pPr>
          </a:lstStyle>
          <a:p>
            <a:r>
              <a:rPr lang="en-US" smtClean="0"/>
              <a:t>Confidential &amp; Proprietary </a:t>
            </a:r>
            <a:endParaRPr lang="en-US" dirty="0"/>
          </a:p>
        </p:txBody>
      </p:sp>
      <p:sp>
        <p:nvSpPr>
          <p:cNvPr id="18" name="Slide Number Placeholder 5">
            <a:extLst>
              <a:ext uri="{FF2B5EF4-FFF2-40B4-BE49-F238E27FC236}">
                <a16:creationId xmlns="" xmlns:a16="http://schemas.microsoft.com/office/drawing/2014/main" id="{2B587F95-7E92-4E46-BB11-042F909B8205}"/>
              </a:ext>
            </a:extLst>
          </p:cNvPr>
          <p:cNvSpPr>
            <a:spLocks noGrp="1"/>
          </p:cNvSpPr>
          <p:nvPr>
            <p:ph type="sldNum" sz="quarter" idx="12"/>
          </p:nvPr>
        </p:nvSpPr>
        <p:spPr>
          <a:xfrm>
            <a:off x="5665894" y="6356351"/>
            <a:ext cx="624840" cy="365125"/>
          </a:xfrm>
          <a:prstGeom prst="rect">
            <a:avLst/>
          </a:prstGeom>
        </p:spPr>
        <p:txBody>
          <a:bodyPr/>
          <a:lstStyle>
            <a:lvl1pPr>
              <a:defRPr b="0" i="0">
                <a:latin typeface="+mn-lt"/>
              </a:defRPr>
            </a:lvl1pPr>
          </a:lstStyle>
          <a:p>
            <a:fld id="{9BF076B6-2B2D-554C-BC15-BD6F2175AE13}" type="slidenum">
              <a:rPr lang="en-US" smtClean="0"/>
              <a:pPr/>
              <a:t>‹#›</a:t>
            </a:fld>
            <a:endParaRPr lang="en-US" dirty="0"/>
          </a:p>
        </p:txBody>
      </p:sp>
    </p:spTree>
    <p:extLst>
      <p:ext uri="{BB962C8B-B14F-4D97-AF65-F5344CB8AC3E}">
        <p14:creationId xmlns:p14="http://schemas.microsoft.com/office/powerpoint/2010/main" val="288796695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column_titles">
    <p:spTree>
      <p:nvGrpSpPr>
        <p:cNvPr id="1" name=""/>
        <p:cNvGrpSpPr/>
        <p:nvPr/>
      </p:nvGrpSpPr>
      <p:grpSpPr>
        <a:xfrm>
          <a:off x="0" y="0"/>
          <a:ext cx="0" cy="0"/>
          <a:chOff x="0" y="0"/>
          <a:chExt cx="0" cy="0"/>
        </a:xfrm>
      </p:grpSpPr>
      <p:sp>
        <p:nvSpPr>
          <p:cNvPr id="24" name="Text Placeholder 4"/>
          <p:cNvSpPr>
            <a:spLocks noGrp="1"/>
          </p:cNvSpPr>
          <p:nvPr>
            <p:ph type="body" sz="quarter" idx="25"/>
          </p:nvPr>
        </p:nvSpPr>
        <p:spPr>
          <a:xfrm>
            <a:off x="564239" y="1753752"/>
            <a:ext cx="5166001" cy="681293"/>
          </a:xfrm>
          <a:solidFill>
            <a:srgbClr val="3399CC"/>
          </a:solidFill>
        </p:spPr>
        <p:txBody>
          <a:bodyPr lIns="182880" rIns="182880" anchor="ctr"/>
          <a:lstStyle>
            <a:lvl1pPr marL="0" indent="0" algn="ctr">
              <a:lnSpc>
                <a:spcPct val="88000"/>
              </a:lnSpc>
              <a:spcBef>
                <a:spcPts val="0"/>
              </a:spcBef>
              <a:buNone/>
              <a:defRPr lang="en-US" sz="2000" b="0" i="0" kern="1200" spc="-70" baseline="0" dirty="0" smtClean="0">
                <a:solidFill>
                  <a:schemeClr val="lt1"/>
                </a:solidFill>
                <a:latin typeface="+mj-lt"/>
                <a:ea typeface="+mn-ea"/>
                <a:cs typeface="Open Sans"/>
              </a:defRPr>
            </a:lvl1pPr>
          </a:lstStyle>
          <a:p>
            <a:pPr lvl="0"/>
            <a:r>
              <a:rPr lang="en-US"/>
              <a:t>Edit Master text styles</a:t>
            </a:r>
          </a:p>
        </p:txBody>
      </p:sp>
      <p:sp>
        <p:nvSpPr>
          <p:cNvPr id="26" name="Text Placeholder 4"/>
          <p:cNvSpPr>
            <a:spLocks noGrp="1"/>
          </p:cNvSpPr>
          <p:nvPr>
            <p:ph type="body" sz="quarter" idx="26"/>
          </p:nvPr>
        </p:nvSpPr>
        <p:spPr>
          <a:xfrm>
            <a:off x="6187440" y="1749824"/>
            <a:ext cx="5142711" cy="681293"/>
          </a:xfrm>
          <a:solidFill>
            <a:srgbClr val="3399CC"/>
          </a:solidFill>
        </p:spPr>
        <p:txBody>
          <a:bodyPr lIns="182880" rIns="182880" anchor="ctr"/>
          <a:lstStyle>
            <a:lvl1pPr marL="0" indent="0" algn="ctr">
              <a:lnSpc>
                <a:spcPct val="88000"/>
              </a:lnSpc>
              <a:spcBef>
                <a:spcPts val="0"/>
              </a:spcBef>
              <a:buNone/>
              <a:defRPr lang="en-US" sz="2000" b="0" i="0" kern="1200" spc="-70" baseline="0" dirty="0" smtClean="0">
                <a:solidFill>
                  <a:schemeClr val="lt1"/>
                </a:solidFill>
                <a:latin typeface="+mj-lt"/>
                <a:ea typeface="+mn-ea"/>
                <a:cs typeface="Open Sans"/>
              </a:defRPr>
            </a:lvl1pPr>
          </a:lstStyle>
          <a:p>
            <a:pPr lvl="0"/>
            <a:r>
              <a:rPr lang="en-US"/>
              <a:t>Edit Master text styles</a:t>
            </a:r>
          </a:p>
        </p:txBody>
      </p:sp>
      <p:sp>
        <p:nvSpPr>
          <p:cNvPr id="30" name="Text Placeholder 29"/>
          <p:cNvSpPr>
            <a:spLocks noGrp="1"/>
          </p:cNvSpPr>
          <p:nvPr>
            <p:ph type="body" sz="quarter" idx="32"/>
          </p:nvPr>
        </p:nvSpPr>
        <p:spPr>
          <a:xfrm>
            <a:off x="557357" y="5750546"/>
            <a:ext cx="5166001" cy="338554"/>
          </a:xfrm>
        </p:spPr>
        <p:txBody>
          <a:bodyPr wrap="square" lIns="9144" rIns="9144">
            <a:spAutoFit/>
          </a:bodyPr>
          <a:lstStyle>
            <a:lvl1pPr marL="0" indent="0">
              <a:buNone/>
              <a:defRPr sz="1600" b="0" i="0">
                <a:solidFill>
                  <a:srgbClr val="3399CC"/>
                </a:solidFill>
                <a:latin typeface="+mn-lt"/>
                <a:cs typeface="Open Sans"/>
              </a:defRPr>
            </a:lvl1pPr>
          </a:lstStyle>
          <a:p>
            <a:pPr lvl="0"/>
            <a:r>
              <a:rPr lang="en-US"/>
              <a:t>Edit Master text styles</a:t>
            </a:r>
          </a:p>
        </p:txBody>
      </p:sp>
      <p:sp>
        <p:nvSpPr>
          <p:cNvPr id="33" name="Text Placeholder 29"/>
          <p:cNvSpPr>
            <a:spLocks noGrp="1"/>
          </p:cNvSpPr>
          <p:nvPr>
            <p:ph type="body" sz="quarter" idx="33"/>
          </p:nvPr>
        </p:nvSpPr>
        <p:spPr>
          <a:xfrm>
            <a:off x="6187440" y="5746618"/>
            <a:ext cx="5142711" cy="338554"/>
          </a:xfrm>
        </p:spPr>
        <p:txBody>
          <a:bodyPr wrap="square" lIns="9144" rIns="9144">
            <a:spAutoFit/>
          </a:bodyPr>
          <a:lstStyle>
            <a:lvl1pPr marL="0" indent="0">
              <a:buNone/>
              <a:defRPr sz="1600" b="0" i="0">
                <a:solidFill>
                  <a:srgbClr val="3399CC"/>
                </a:solidFill>
                <a:latin typeface="+mn-lt"/>
                <a:cs typeface="Open Sans"/>
              </a:defRPr>
            </a:lvl1pPr>
          </a:lstStyle>
          <a:p>
            <a:pPr lvl="0"/>
            <a:r>
              <a:rPr lang="en-US"/>
              <a:t>Edit Master text styles</a:t>
            </a:r>
          </a:p>
        </p:txBody>
      </p:sp>
      <p:sp>
        <p:nvSpPr>
          <p:cNvPr id="25" name="Title 24"/>
          <p:cNvSpPr>
            <a:spLocks noGrp="1"/>
          </p:cNvSpPr>
          <p:nvPr>
            <p:ph type="title"/>
          </p:nvPr>
        </p:nvSpPr>
        <p:spPr>
          <a:xfrm>
            <a:off x="557357" y="63501"/>
            <a:ext cx="10772609" cy="990119"/>
          </a:xfrm>
        </p:spPr>
        <p:txBody>
          <a:bodyPr/>
          <a:lstStyle>
            <a:lvl1pPr>
              <a:lnSpc>
                <a:spcPct val="95000"/>
              </a:lnSpc>
              <a:defRPr b="0" i="0">
                <a:solidFill>
                  <a:srgbClr val="3399CC"/>
                </a:solidFill>
              </a:defRPr>
            </a:lvl1pPr>
          </a:lstStyle>
          <a:p>
            <a:r>
              <a:rPr lang="en-US"/>
              <a:t>Click to edit Master title style</a:t>
            </a:r>
            <a:endParaRPr lang="en-US" dirty="0"/>
          </a:p>
        </p:txBody>
      </p:sp>
      <p:sp>
        <p:nvSpPr>
          <p:cNvPr id="27" name="Text Placeholder 3"/>
          <p:cNvSpPr>
            <a:spLocks noGrp="1"/>
          </p:cNvSpPr>
          <p:nvPr>
            <p:ph type="body" sz="quarter" idx="16"/>
          </p:nvPr>
        </p:nvSpPr>
        <p:spPr>
          <a:xfrm>
            <a:off x="557358" y="1081137"/>
            <a:ext cx="10772793" cy="461665"/>
          </a:xfrm>
        </p:spPr>
        <p:txBody>
          <a:bodyPr rtlCol="0">
            <a:spAutoFit/>
          </a:bodyPr>
          <a:lstStyle>
            <a:lvl1pPr>
              <a:lnSpc>
                <a:spcPct val="100000"/>
              </a:lnSpc>
              <a:spcBef>
                <a:spcPts val="0"/>
              </a:spcBef>
              <a:spcAft>
                <a:spcPts val="0"/>
              </a:spcAft>
              <a:defRPr lang="en-US" sz="2400" spc="0" dirty="0" smtClean="0">
                <a:solidFill>
                  <a:schemeClr val="tx1">
                    <a:lumMod val="50000"/>
                    <a:lumOff val="50000"/>
                  </a:schemeClr>
                </a:solidFill>
              </a:defRPr>
            </a:lvl1pPr>
          </a:lstStyle>
          <a:p>
            <a:pPr lvl="0"/>
            <a:r>
              <a:rPr lang="en-US"/>
              <a:t>Edit Master text styles</a:t>
            </a:r>
          </a:p>
        </p:txBody>
      </p:sp>
      <p:sp>
        <p:nvSpPr>
          <p:cNvPr id="14" name="Content Placeholder 3"/>
          <p:cNvSpPr>
            <a:spLocks noGrp="1"/>
          </p:cNvSpPr>
          <p:nvPr>
            <p:ph sz="half" idx="2"/>
          </p:nvPr>
        </p:nvSpPr>
        <p:spPr>
          <a:xfrm>
            <a:off x="564239" y="2435045"/>
            <a:ext cx="5166001" cy="3150817"/>
          </a:xfrm>
        </p:spPr>
        <p:txBody>
          <a:bodyPr/>
          <a:lstStyle>
            <a:lvl1pPr>
              <a:defRPr sz="1800" b="0" i="0">
                <a:latin typeface="+mn-lt"/>
                <a:cs typeface="Open Sans"/>
              </a:defRPr>
            </a:lvl1pPr>
            <a:lvl2pPr>
              <a:defRPr sz="1600" b="0" i="0">
                <a:latin typeface="+mn-lt"/>
                <a:cs typeface="Open Sans"/>
              </a:defRPr>
            </a:lvl2pPr>
            <a:lvl3pPr>
              <a:defRPr sz="1400" b="0" i="0">
                <a:latin typeface="+mn-lt"/>
                <a:cs typeface="Open Sans"/>
              </a:defRPr>
            </a:lvl3pPr>
            <a:lvl4pPr>
              <a:defRPr sz="1200" b="0" i="0">
                <a:latin typeface="+mn-lt"/>
                <a:cs typeface="Open Sans"/>
              </a:defRPr>
            </a:lvl4pPr>
            <a:lvl5pPr>
              <a:defRPr sz="1100" b="0" i="0">
                <a:latin typeface="+mn-lt"/>
                <a:cs typeface="Open Sans"/>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3"/>
          <p:cNvSpPr>
            <a:spLocks noGrp="1"/>
          </p:cNvSpPr>
          <p:nvPr>
            <p:ph sz="half" idx="35"/>
          </p:nvPr>
        </p:nvSpPr>
        <p:spPr>
          <a:xfrm>
            <a:off x="6187440" y="2431117"/>
            <a:ext cx="5142711" cy="3150817"/>
          </a:xfrm>
        </p:spPr>
        <p:txBody>
          <a:bodyPr/>
          <a:lstStyle>
            <a:lvl1pPr>
              <a:defRPr sz="1800" b="0" i="0">
                <a:latin typeface="+mn-lt"/>
                <a:cs typeface="Open Sans"/>
              </a:defRPr>
            </a:lvl1pPr>
            <a:lvl2pPr>
              <a:defRPr sz="1600" b="0" i="0">
                <a:latin typeface="+mn-lt"/>
                <a:cs typeface="Open Sans"/>
              </a:defRPr>
            </a:lvl2pPr>
            <a:lvl3pPr>
              <a:defRPr sz="1400" b="0" i="0">
                <a:latin typeface="+mn-lt"/>
                <a:cs typeface="Open Sans"/>
              </a:defRPr>
            </a:lvl3pPr>
            <a:lvl4pPr>
              <a:defRPr sz="1200" b="0" i="0">
                <a:latin typeface="+mn-lt"/>
                <a:cs typeface="Open Sans"/>
              </a:defRPr>
            </a:lvl4pPr>
            <a:lvl5pPr>
              <a:defRPr sz="1100" b="0" i="0">
                <a:latin typeface="+mn-lt"/>
                <a:cs typeface="Open Sans"/>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 xmlns:a16="http://schemas.microsoft.com/office/drawing/2014/main" id="{66E48CDC-D77D-6C4F-96A6-D6651AEAE613}"/>
              </a:ext>
            </a:extLst>
          </p:cNvPr>
          <p:cNvSpPr>
            <a:spLocks noGrp="1"/>
          </p:cNvSpPr>
          <p:nvPr>
            <p:ph type="ftr" sz="quarter" idx="11"/>
          </p:nvPr>
        </p:nvSpPr>
        <p:spPr>
          <a:xfrm>
            <a:off x="6443132" y="6356351"/>
            <a:ext cx="4849708" cy="365125"/>
          </a:xfrm>
          <a:prstGeom prst="rect">
            <a:avLst/>
          </a:prstGeom>
        </p:spPr>
        <p:txBody>
          <a:bodyPr/>
          <a:lstStyle>
            <a:lvl1pPr>
              <a:defRPr b="0" i="0">
                <a:latin typeface="+mn-lt"/>
              </a:defRPr>
            </a:lvl1pPr>
          </a:lstStyle>
          <a:p>
            <a:r>
              <a:rPr lang="en-US" smtClean="0"/>
              <a:t>Confidential &amp; Proprietary </a:t>
            </a:r>
            <a:endParaRPr lang="en-US" dirty="0"/>
          </a:p>
        </p:txBody>
      </p:sp>
      <p:sp>
        <p:nvSpPr>
          <p:cNvPr id="16" name="Slide Number Placeholder 5">
            <a:extLst>
              <a:ext uri="{FF2B5EF4-FFF2-40B4-BE49-F238E27FC236}">
                <a16:creationId xmlns="" xmlns:a16="http://schemas.microsoft.com/office/drawing/2014/main" id="{75C874BF-0431-C948-96BB-2D60E0CE681A}"/>
              </a:ext>
            </a:extLst>
          </p:cNvPr>
          <p:cNvSpPr>
            <a:spLocks noGrp="1"/>
          </p:cNvSpPr>
          <p:nvPr>
            <p:ph type="sldNum" sz="quarter" idx="12"/>
          </p:nvPr>
        </p:nvSpPr>
        <p:spPr>
          <a:xfrm>
            <a:off x="5665894" y="6356351"/>
            <a:ext cx="624840" cy="365125"/>
          </a:xfrm>
          <a:prstGeom prst="rect">
            <a:avLst/>
          </a:prstGeom>
        </p:spPr>
        <p:txBody>
          <a:bodyPr/>
          <a:lstStyle>
            <a:lvl1pPr>
              <a:defRPr b="0" i="0">
                <a:latin typeface="+mn-lt"/>
              </a:defRPr>
            </a:lvl1pPr>
          </a:lstStyle>
          <a:p>
            <a:fld id="{9BF076B6-2B2D-554C-BC15-BD6F2175AE13}" type="slidenum">
              <a:rPr lang="en-US" smtClean="0"/>
              <a:pPr/>
              <a:t>‹#›</a:t>
            </a:fld>
            <a:endParaRPr lang="en-US" dirty="0"/>
          </a:p>
        </p:txBody>
      </p:sp>
    </p:spTree>
    <p:extLst>
      <p:ext uri="{BB962C8B-B14F-4D97-AF65-F5344CB8AC3E}">
        <p14:creationId xmlns:p14="http://schemas.microsoft.com/office/powerpoint/2010/main" val="197914954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_column_titles">
    <p:spTree>
      <p:nvGrpSpPr>
        <p:cNvPr id="1" name=""/>
        <p:cNvGrpSpPr/>
        <p:nvPr/>
      </p:nvGrpSpPr>
      <p:grpSpPr>
        <a:xfrm>
          <a:off x="0" y="0"/>
          <a:ext cx="0" cy="0"/>
          <a:chOff x="0" y="0"/>
          <a:chExt cx="0" cy="0"/>
        </a:xfrm>
      </p:grpSpPr>
      <p:sp>
        <p:nvSpPr>
          <p:cNvPr id="24" name="Text Placeholder 4"/>
          <p:cNvSpPr>
            <a:spLocks noGrp="1"/>
          </p:cNvSpPr>
          <p:nvPr>
            <p:ph type="body" sz="quarter" idx="25"/>
          </p:nvPr>
        </p:nvSpPr>
        <p:spPr>
          <a:xfrm>
            <a:off x="564239" y="1753752"/>
            <a:ext cx="5166001" cy="681293"/>
          </a:xfrm>
          <a:solidFill>
            <a:srgbClr val="00B178"/>
          </a:solidFill>
        </p:spPr>
        <p:txBody>
          <a:bodyPr lIns="182880" rIns="182880" anchor="ctr"/>
          <a:lstStyle>
            <a:lvl1pPr marL="0" indent="0" algn="ctr">
              <a:lnSpc>
                <a:spcPct val="88000"/>
              </a:lnSpc>
              <a:spcBef>
                <a:spcPts val="0"/>
              </a:spcBef>
              <a:buNone/>
              <a:defRPr lang="en-US" sz="2000" b="0" i="0" kern="1200" spc="-70" baseline="0" dirty="0" smtClean="0">
                <a:solidFill>
                  <a:schemeClr val="lt1"/>
                </a:solidFill>
                <a:latin typeface="+mj-lt"/>
                <a:ea typeface="+mn-ea"/>
                <a:cs typeface="Open Sans"/>
              </a:defRPr>
            </a:lvl1pPr>
          </a:lstStyle>
          <a:p>
            <a:pPr lvl="0"/>
            <a:r>
              <a:rPr lang="en-US"/>
              <a:t>Edit Master text styles</a:t>
            </a:r>
          </a:p>
        </p:txBody>
      </p:sp>
      <p:sp>
        <p:nvSpPr>
          <p:cNvPr id="26" name="Text Placeholder 4"/>
          <p:cNvSpPr>
            <a:spLocks noGrp="1"/>
          </p:cNvSpPr>
          <p:nvPr>
            <p:ph type="body" sz="quarter" idx="26"/>
          </p:nvPr>
        </p:nvSpPr>
        <p:spPr>
          <a:xfrm>
            <a:off x="6187440" y="1749824"/>
            <a:ext cx="5142711" cy="681293"/>
          </a:xfrm>
          <a:solidFill>
            <a:srgbClr val="00B178"/>
          </a:solidFill>
        </p:spPr>
        <p:txBody>
          <a:bodyPr lIns="182880" rIns="182880" anchor="ctr"/>
          <a:lstStyle>
            <a:lvl1pPr marL="0" indent="0" algn="ctr">
              <a:lnSpc>
                <a:spcPct val="88000"/>
              </a:lnSpc>
              <a:spcBef>
                <a:spcPts val="0"/>
              </a:spcBef>
              <a:buNone/>
              <a:defRPr lang="en-US" sz="2000" b="0" i="0" kern="1200" spc="-70" baseline="0" dirty="0" smtClean="0">
                <a:solidFill>
                  <a:schemeClr val="lt1"/>
                </a:solidFill>
                <a:latin typeface="+mj-lt"/>
                <a:ea typeface="+mn-ea"/>
                <a:cs typeface="Open Sans"/>
              </a:defRPr>
            </a:lvl1pPr>
          </a:lstStyle>
          <a:p>
            <a:pPr lvl="0"/>
            <a:r>
              <a:rPr lang="en-US"/>
              <a:t>Edit Master text styles</a:t>
            </a:r>
          </a:p>
        </p:txBody>
      </p:sp>
      <p:sp>
        <p:nvSpPr>
          <p:cNvPr id="30" name="Text Placeholder 29"/>
          <p:cNvSpPr>
            <a:spLocks noGrp="1"/>
          </p:cNvSpPr>
          <p:nvPr>
            <p:ph type="body" sz="quarter" idx="32"/>
          </p:nvPr>
        </p:nvSpPr>
        <p:spPr>
          <a:xfrm>
            <a:off x="557357" y="5750546"/>
            <a:ext cx="5166001" cy="338554"/>
          </a:xfrm>
        </p:spPr>
        <p:txBody>
          <a:bodyPr wrap="square" lIns="9144" rIns="9144">
            <a:spAutoFit/>
          </a:bodyPr>
          <a:lstStyle>
            <a:lvl1pPr marL="0" indent="0">
              <a:buNone/>
              <a:defRPr sz="1600" b="0" i="0">
                <a:solidFill>
                  <a:srgbClr val="00B178"/>
                </a:solidFill>
                <a:latin typeface="+mn-lt"/>
                <a:cs typeface="Open Sans"/>
              </a:defRPr>
            </a:lvl1pPr>
          </a:lstStyle>
          <a:p>
            <a:pPr lvl="0"/>
            <a:r>
              <a:rPr lang="en-US"/>
              <a:t>Edit Master text styles</a:t>
            </a:r>
          </a:p>
        </p:txBody>
      </p:sp>
      <p:sp>
        <p:nvSpPr>
          <p:cNvPr id="33" name="Text Placeholder 29"/>
          <p:cNvSpPr>
            <a:spLocks noGrp="1"/>
          </p:cNvSpPr>
          <p:nvPr>
            <p:ph type="body" sz="quarter" idx="33"/>
          </p:nvPr>
        </p:nvSpPr>
        <p:spPr>
          <a:xfrm>
            <a:off x="6187440" y="5746618"/>
            <a:ext cx="5142711" cy="338554"/>
          </a:xfrm>
        </p:spPr>
        <p:txBody>
          <a:bodyPr wrap="square" lIns="9144" rIns="9144">
            <a:spAutoFit/>
          </a:bodyPr>
          <a:lstStyle>
            <a:lvl1pPr marL="0" indent="0">
              <a:buNone/>
              <a:defRPr sz="1600" b="0" i="0">
                <a:solidFill>
                  <a:srgbClr val="00B178"/>
                </a:solidFill>
                <a:latin typeface="+mn-lt"/>
                <a:cs typeface="Open Sans"/>
              </a:defRPr>
            </a:lvl1pPr>
          </a:lstStyle>
          <a:p>
            <a:pPr lvl="0"/>
            <a:r>
              <a:rPr lang="en-US"/>
              <a:t>Edit Master text styles</a:t>
            </a:r>
          </a:p>
        </p:txBody>
      </p:sp>
      <p:sp>
        <p:nvSpPr>
          <p:cNvPr id="25" name="Title 24"/>
          <p:cNvSpPr>
            <a:spLocks noGrp="1"/>
          </p:cNvSpPr>
          <p:nvPr>
            <p:ph type="title"/>
          </p:nvPr>
        </p:nvSpPr>
        <p:spPr>
          <a:xfrm>
            <a:off x="557357" y="63501"/>
            <a:ext cx="10772609" cy="990119"/>
          </a:xfrm>
        </p:spPr>
        <p:txBody>
          <a:bodyPr/>
          <a:lstStyle>
            <a:lvl1pPr>
              <a:lnSpc>
                <a:spcPct val="95000"/>
              </a:lnSpc>
              <a:defRPr b="0" i="0">
                <a:solidFill>
                  <a:srgbClr val="00B178"/>
                </a:solidFill>
              </a:defRPr>
            </a:lvl1pPr>
          </a:lstStyle>
          <a:p>
            <a:r>
              <a:rPr lang="en-US"/>
              <a:t>Click to edit Master title style</a:t>
            </a:r>
            <a:endParaRPr lang="en-US" dirty="0"/>
          </a:p>
        </p:txBody>
      </p:sp>
      <p:sp>
        <p:nvSpPr>
          <p:cNvPr id="27" name="Text Placeholder 3"/>
          <p:cNvSpPr>
            <a:spLocks noGrp="1"/>
          </p:cNvSpPr>
          <p:nvPr>
            <p:ph type="body" sz="quarter" idx="16"/>
          </p:nvPr>
        </p:nvSpPr>
        <p:spPr>
          <a:xfrm>
            <a:off x="557358" y="1081137"/>
            <a:ext cx="10772793" cy="461665"/>
          </a:xfrm>
        </p:spPr>
        <p:txBody>
          <a:bodyPr rtlCol="0">
            <a:spAutoFit/>
          </a:bodyPr>
          <a:lstStyle>
            <a:lvl1pPr>
              <a:lnSpc>
                <a:spcPct val="100000"/>
              </a:lnSpc>
              <a:spcBef>
                <a:spcPts val="0"/>
              </a:spcBef>
              <a:spcAft>
                <a:spcPts val="0"/>
              </a:spcAft>
              <a:defRPr lang="en-US" sz="2400" spc="0" dirty="0" smtClean="0">
                <a:solidFill>
                  <a:schemeClr val="tx1">
                    <a:lumMod val="50000"/>
                    <a:lumOff val="50000"/>
                  </a:schemeClr>
                </a:solidFill>
              </a:defRPr>
            </a:lvl1pPr>
          </a:lstStyle>
          <a:p>
            <a:pPr lvl="0"/>
            <a:r>
              <a:rPr lang="en-US"/>
              <a:t>Edit Master text styles</a:t>
            </a:r>
          </a:p>
        </p:txBody>
      </p:sp>
      <p:sp>
        <p:nvSpPr>
          <p:cNvPr id="14" name="Content Placeholder 3"/>
          <p:cNvSpPr>
            <a:spLocks noGrp="1"/>
          </p:cNvSpPr>
          <p:nvPr>
            <p:ph sz="half" idx="2"/>
          </p:nvPr>
        </p:nvSpPr>
        <p:spPr>
          <a:xfrm>
            <a:off x="564239" y="2435045"/>
            <a:ext cx="5166001" cy="3150817"/>
          </a:xfrm>
        </p:spPr>
        <p:txBody>
          <a:bodyPr/>
          <a:lstStyle>
            <a:lvl1pPr>
              <a:defRPr sz="1800" b="0" i="0">
                <a:latin typeface="+mn-lt"/>
                <a:cs typeface="Open Sans"/>
              </a:defRPr>
            </a:lvl1pPr>
            <a:lvl2pPr>
              <a:defRPr sz="1600" b="0" i="0">
                <a:latin typeface="+mn-lt"/>
                <a:cs typeface="Open Sans"/>
              </a:defRPr>
            </a:lvl2pPr>
            <a:lvl3pPr>
              <a:defRPr sz="1400" b="0" i="0">
                <a:latin typeface="+mn-lt"/>
                <a:cs typeface="Open Sans"/>
              </a:defRPr>
            </a:lvl3pPr>
            <a:lvl4pPr>
              <a:defRPr sz="1200" b="0" i="0">
                <a:latin typeface="+mn-lt"/>
                <a:cs typeface="Open Sans"/>
              </a:defRPr>
            </a:lvl4pPr>
            <a:lvl5pPr>
              <a:defRPr sz="1100" b="0" i="0">
                <a:latin typeface="+mn-lt"/>
                <a:cs typeface="Open Sans"/>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3"/>
          <p:cNvSpPr>
            <a:spLocks noGrp="1"/>
          </p:cNvSpPr>
          <p:nvPr>
            <p:ph sz="half" idx="35"/>
          </p:nvPr>
        </p:nvSpPr>
        <p:spPr>
          <a:xfrm>
            <a:off x="6187440" y="2431117"/>
            <a:ext cx="5142711" cy="3150817"/>
          </a:xfrm>
        </p:spPr>
        <p:txBody>
          <a:bodyPr/>
          <a:lstStyle>
            <a:lvl1pPr>
              <a:defRPr sz="1800" b="0" i="0">
                <a:latin typeface="+mn-lt"/>
                <a:cs typeface="Open Sans"/>
              </a:defRPr>
            </a:lvl1pPr>
            <a:lvl2pPr>
              <a:defRPr sz="1600" b="0" i="0">
                <a:latin typeface="+mn-lt"/>
                <a:cs typeface="Open Sans"/>
              </a:defRPr>
            </a:lvl2pPr>
            <a:lvl3pPr>
              <a:defRPr sz="1400" b="0" i="0">
                <a:latin typeface="+mn-lt"/>
                <a:cs typeface="Open Sans"/>
              </a:defRPr>
            </a:lvl3pPr>
            <a:lvl4pPr>
              <a:defRPr sz="1200" b="0" i="0">
                <a:latin typeface="+mn-lt"/>
                <a:cs typeface="Open Sans"/>
              </a:defRPr>
            </a:lvl4pPr>
            <a:lvl5pPr>
              <a:defRPr sz="1100" b="0" i="0">
                <a:latin typeface="+mn-lt"/>
                <a:cs typeface="Open Sans"/>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 xmlns:a16="http://schemas.microsoft.com/office/drawing/2014/main" id="{66E48CDC-D77D-6C4F-96A6-D6651AEAE613}"/>
              </a:ext>
            </a:extLst>
          </p:cNvPr>
          <p:cNvSpPr>
            <a:spLocks noGrp="1"/>
          </p:cNvSpPr>
          <p:nvPr>
            <p:ph type="ftr" sz="quarter" idx="11"/>
          </p:nvPr>
        </p:nvSpPr>
        <p:spPr>
          <a:xfrm>
            <a:off x="6443132" y="6356351"/>
            <a:ext cx="4849708" cy="365125"/>
          </a:xfrm>
          <a:prstGeom prst="rect">
            <a:avLst/>
          </a:prstGeom>
        </p:spPr>
        <p:txBody>
          <a:bodyPr/>
          <a:lstStyle>
            <a:lvl1pPr>
              <a:defRPr b="0" i="0">
                <a:latin typeface="+mn-lt"/>
              </a:defRPr>
            </a:lvl1pPr>
          </a:lstStyle>
          <a:p>
            <a:r>
              <a:rPr lang="en-US" smtClean="0"/>
              <a:t>Confidential &amp; Proprietary </a:t>
            </a:r>
            <a:endParaRPr lang="en-US" dirty="0"/>
          </a:p>
        </p:txBody>
      </p:sp>
      <p:sp>
        <p:nvSpPr>
          <p:cNvPr id="16" name="Slide Number Placeholder 5">
            <a:extLst>
              <a:ext uri="{FF2B5EF4-FFF2-40B4-BE49-F238E27FC236}">
                <a16:creationId xmlns="" xmlns:a16="http://schemas.microsoft.com/office/drawing/2014/main" id="{75C874BF-0431-C948-96BB-2D60E0CE681A}"/>
              </a:ext>
            </a:extLst>
          </p:cNvPr>
          <p:cNvSpPr>
            <a:spLocks noGrp="1"/>
          </p:cNvSpPr>
          <p:nvPr>
            <p:ph type="sldNum" sz="quarter" idx="12"/>
          </p:nvPr>
        </p:nvSpPr>
        <p:spPr>
          <a:xfrm>
            <a:off x="5665894" y="6356351"/>
            <a:ext cx="624840" cy="365125"/>
          </a:xfrm>
          <a:prstGeom prst="rect">
            <a:avLst/>
          </a:prstGeom>
        </p:spPr>
        <p:txBody>
          <a:bodyPr/>
          <a:lstStyle>
            <a:lvl1pPr>
              <a:defRPr b="0" i="0">
                <a:latin typeface="+mn-lt"/>
              </a:defRPr>
            </a:lvl1pPr>
          </a:lstStyle>
          <a:p>
            <a:fld id="{9BF076B6-2B2D-554C-BC15-BD6F2175AE13}" type="slidenum">
              <a:rPr lang="en-US" smtClean="0"/>
              <a:pPr/>
              <a:t>‹#›</a:t>
            </a:fld>
            <a:endParaRPr lang="en-US" dirty="0"/>
          </a:p>
        </p:txBody>
      </p:sp>
    </p:spTree>
    <p:extLst>
      <p:ext uri="{BB962C8B-B14F-4D97-AF65-F5344CB8AC3E}">
        <p14:creationId xmlns:p14="http://schemas.microsoft.com/office/powerpoint/2010/main" val="398838330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5_column_titles">
    <p:spTree>
      <p:nvGrpSpPr>
        <p:cNvPr id="1" name=""/>
        <p:cNvGrpSpPr/>
        <p:nvPr/>
      </p:nvGrpSpPr>
      <p:grpSpPr>
        <a:xfrm>
          <a:off x="0" y="0"/>
          <a:ext cx="0" cy="0"/>
          <a:chOff x="0" y="0"/>
          <a:chExt cx="0" cy="0"/>
        </a:xfrm>
      </p:grpSpPr>
      <p:sp>
        <p:nvSpPr>
          <p:cNvPr id="24" name="Text Placeholder 4"/>
          <p:cNvSpPr>
            <a:spLocks noGrp="1"/>
          </p:cNvSpPr>
          <p:nvPr>
            <p:ph type="body" sz="quarter" idx="25"/>
          </p:nvPr>
        </p:nvSpPr>
        <p:spPr>
          <a:xfrm>
            <a:off x="564239" y="1753752"/>
            <a:ext cx="5166001" cy="681293"/>
          </a:xfrm>
          <a:solidFill>
            <a:srgbClr val="AD3B78"/>
          </a:solidFill>
        </p:spPr>
        <p:txBody>
          <a:bodyPr lIns="182880" rIns="182880" anchor="ctr"/>
          <a:lstStyle>
            <a:lvl1pPr marL="0" indent="0" algn="ctr">
              <a:lnSpc>
                <a:spcPct val="88000"/>
              </a:lnSpc>
              <a:spcBef>
                <a:spcPts val="0"/>
              </a:spcBef>
              <a:buNone/>
              <a:defRPr lang="en-US" sz="2000" b="0" i="0" kern="1200" spc="-70" baseline="0" dirty="0" smtClean="0">
                <a:solidFill>
                  <a:schemeClr val="lt1"/>
                </a:solidFill>
                <a:latin typeface="+mj-lt"/>
                <a:ea typeface="+mn-ea"/>
                <a:cs typeface="Open Sans"/>
              </a:defRPr>
            </a:lvl1pPr>
          </a:lstStyle>
          <a:p>
            <a:pPr lvl="0"/>
            <a:r>
              <a:rPr lang="en-US"/>
              <a:t>Edit Master text styles</a:t>
            </a:r>
          </a:p>
        </p:txBody>
      </p:sp>
      <p:sp>
        <p:nvSpPr>
          <p:cNvPr id="26" name="Text Placeholder 4"/>
          <p:cNvSpPr>
            <a:spLocks noGrp="1"/>
          </p:cNvSpPr>
          <p:nvPr>
            <p:ph type="body" sz="quarter" idx="26"/>
          </p:nvPr>
        </p:nvSpPr>
        <p:spPr>
          <a:xfrm>
            <a:off x="6187440" y="1749824"/>
            <a:ext cx="5142711" cy="681293"/>
          </a:xfrm>
          <a:solidFill>
            <a:srgbClr val="AD3B78"/>
          </a:solidFill>
        </p:spPr>
        <p:txBody>
          <a:bodyPr lIns="182880" rIns="182880" anchor="ctr"/>
          <a:lstStyle>
            <a:lvl1pPr marL="0" indent="0" algn="ctr">
              <a:lnSpc>
                <a:spcPct val="88000"/>
              </a:lnSpc>
              <a:spcBef>
                <a:spcPts val="0"/>
              </a:spcBef>
              <a:buNone/>
              <a:defRPr lang="en-US" sz="2000" b="0" i="0" kern="1200" spc="-70" baseline="0" dirty="0" smtClean="0">
                <a:solidFill>
                  <a:schemeClr val="lt1"/>
                </a:solidFill>
                <a:latin typeface="+mj-lt"/>
                <a:ea typeface="+mn-ea"/>
                <a:cs typeface="Open Sans"/>
              </a:defRPr>
            </a:lvl1pPr>
          </a:lstStyle>
          <a:p>
            <a:pPr lvl="0"/>
            <a:r>
              <a:rPr lang="en-US"/>
              <a:t>Edit Master text styles</a:t>
            </a:r>
          </a:p>
        </p:txBody>
      </p:sp>
      <p:sp>
        <p:nvSpPr>
          <p:cNvPr id="30" name="Text Placeholder 29"/>
          <p:cNvSpPr>
            <a:spLocks noGrp="1"/>
          </p:cNvSpPr>
          <p:nvPr>
            <p:ph type="body" sz="quarter" idx="32"/>
          </p:nvPr>
        </p:nvSpPr>
        <p:spPr>
          <a:xfrm>
            <a:off x="557357" y="5750546"/>
            <a:ext cx="5166001" cy="338554"/>
          </a:xfrm>
        </p:spPr>
        <p:txBody>
          <a:bodyPr wrap="square" lIns="9144" rIns="9144">
            <a:spAutoFit/>
          </a:bodyPr>
          <a:lstStyle>
            <a:lvl1pPr marL="0" indent="0">
              <a:buNone/>
              <a:defRPr sz="1600" b="0" i="0">
                <a:solidFill>
                  <a:srgbClr val="AD3B78"/>
                </a:solidFill>
                <a:latin typeface="+mn-lt"/>
                <a:cs typeface="Open Sans"/>
              </a:defRPr>
            </a:lvl1pPr>
          </a:lstStyle>
          <a:p>
            <a:pPr lvl="0"/>
            <a:r>
              <a:rPr lang="en-US"/>
              <a:t>Edit Master text styles</a:t>
            </a:r>
          </a:p>
        </p:txBody>
      </p:sp>
      <p:sp>
        <p:nvSpPr>
          <p:cNvPr id="33" name="Text Placeholder 29"/>
          <p:cNvSpPr>
            <a:spLocks noGrp="1"/>
          </p:cNvSpPr>
          <p:nvPr>
            <p:ph type="body" sz="quarter" idx="33"/>
          </p:nvPr>
        </p:nvSpPr>
        <p:spPr>
          <a:xfrm>
            <a:off x="6187440" y="5746618"/>
            <a:ext cx="5142711" cy="338554"/>
          </a:xfrm>
        </p:spPr>
        <p:txBody>
          <a:bodyPr wrap="square" lIns="9144" rIns="9144">
            <a:spAutoFit/>
          </a:bodyPr>
          <a:lstStyle>
            <a:lvl1pPr marL="0" indent="0">
              <a:buNone/>
              <a:defRPr sz="1600" b="0" i="0">
                <a:solidFill>
                  <a:srgbClr val="AD3B78"/>
                </a:solidFill>
                <a:latin typeface="+mn-lt"/>
                <a:cs typeface="Open Sans"/>
              </a:defRPr>
            </a:lvl1pPr>
          </a:lstStyle>
          <a:p>
            <a:pPr lvl="0"/>
            <a:r>
              <a:rPr lang="en-US"/>
              <a:t>Edit Master text styles</a:t>
            </a:r>
          </a:p>
        </p:txBody>
      </p:sp>
      <p:sp>
        <p:nvSpPr>
          <p:cNvPr id="25" name="Title 24"/>
          <p:cNvSpPr>
            <a:spLocks noGrp="1"/>
          </p:cNvSpPr>
          <p:nvPr>
            <p:ph type="title"/>
          </p:nvPr>
        </p:nvSpPr>
        <p:spPr>
          <a:xfrm>
            <a:off x="557357" y="63501"/>
            <a:ext cx="10772609" cy="990119"/>
          </a:xfrm>
        </p:spPr>
        <p:txBody>
          <a:bodyPr/>
          <a:lstStyle>
            <a:lvl1pPr>
              <a:lnSpc>
                <a:spcPct val="95000"/>
              </a:lnSpc>
              <a:defRPr b="0" i="0">
                <a:solidFill>
                  <a:srgbClr val="AD3B78"/>
                </a:solidFill>
              </a:defRPr>
            </a:lvl1pPr>
          </a:lstStyle>
          <a:p>
            <a:r>
              <a:rPr lang="en-US"/>
              <a:t>Click to edit Master title style</a:t>
            </a:r>
            <a:endParaRPr lang="en-US" dirty="0"/>
          </a:p>
        </p:txBody>
      </p:sp>
      <p:sp>
        <p:nvSpPr>
          <p:cNvPr id="27" name="Text Placeholder 3"/>
          <p:cNvSpPr>
            <a:spLocks noGrp="1"/>
          </p:cNvSpPr>
          <p:nvPr>
            <p:ph type="body" sz="quarter" idx="16"/>
          </p:nvPr>
        </p:nvSpPr>
        <p:spPr>
          <a:xfrm>
            <a:off x="557358" y="1081137"/>
            <a:ext cx="10772793" cy="461665"/>
          </a:xfrm>
        </p:spPr>
        <p:txBody>
          <a:bodyPr rtlCol="0">
            <a:spAutoFit/>
          </a:bodyPr>
          <a:lstStyle>
            <a:lvl1pPr>
              <a:lnSpc>
                <a:spcPct val="100000"/>
              </a:lnSpc>
              <a:spcBef>
                <a:spcPts val="0"/>
              </a:spcBef>
              <a:spcAft>
                <a:spcPts val="0"/>
              </a:spcAft>
              <a:defRPr lang="en-US" sz="2400" spc="0" dirty="0" smtClean="0">
                <a:solidFill>
                  <a:schemeClr val="tx1">
                    <a:lumMod val="50000"/>
                    <a:lumOff val="50000"/>
                  </a:schemeClr>
                </a:solidFill>
              </a:defRPr>
            </a:lvl1pPr>
          </a:lstStyle>
          <a:p>
            <a:pPr lvl="0"/>
            <a:r>
              <a:rPr lang="en-US"/>
              <a:t>Edit Master text styles</a:t>
            </a:r>
          </a:p>
        </p:txBody>
      </p:sp>
      <p:sp>
        <p:nvSpPr>
          <p:cNvPr id="14" name="Content Placeholder 3"/>
          <p:cNvSpPr>
            <a:spLocks noGrp="1"/>
          </p:cNvSpPr>
          <p:nvPr>
            <p:ph sz="half" idx="2"/>
          </p:nvPr>
        </p:nvSpPr>
        <p:spPr>
          <a:xfrm>
            <a:off x="564239" y="2435045"/>
            <a:ext cx="5166001" cy="3150817"/>
          </a:xfrm>
        </p:spPr>
        <p:txBody>
          <a:bodyPr/>
          <a:lstStyle>
            <a:lvl1pPr>
              <a:defRPr sz="1800" b="0" i="0">
                <a:latin typeface="+mn-lt"/>
                <a:cs typeface="Open Sans"/>
              </a:defRPr>
            </a:lvl1pPr>
            <a:lvl2pPr>
              <a:defRPr sz="1600" b="0" i="0">
                <a:latin typeface="+mn-lt"/>
                <a:cs typeface="Open Sans"/>
              </a:defRPr>
            </a:lvl2pPr>
            <a:lvl3pPr>
              <a:defRPr sz="1400" b="0" i="0">
                <a:latin typeface="+mn-lt"/>
                <a:cs typeface="Open Sans"/>
              </a:defRPr>
            </a:lvl3pPr>
            <a:lvl4pPr>
              <a:defRPr sz="1200" b="0" i="0">
                <a:latin typeface="+mn-lt"/>
                <a:cs typeface="Open Sans"/>
              </a:defRPr>
            </a:lvl4pPr>
            <a:lvl5pPr>
              <a:defRPr sz="1100" b="0" i="0">
                <a:latin typeface="+mn-lt"/>
                <a:cs typeface="Open Sans"/>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3"/>
          <p:cNvSpPr>
            <a:spLocks noGrp="1"/>
          </p:cNvSpPr>
          <p:nvPr>
            <p:ph sz="half" idx="35"/>
          </p:nvPr>
        </p:nvSpPr>
        <p:spPr>
          <a:xfrm>
            <a:off x="6187440" y="2431117"/>
            <a:ext cx="5142711" cy="3150817"/>
          </a:xfrm>
        </p:spPr>
        <p:txBody>
          <a:bodyPr/>
          <a:lstStyle>
            <a:lvl1pPr>
              <a:defRPr sz="1800" b="0" i="0">
                <a:latin typeface="+mn-lt"/>
                <a:cs typeface="Open Sans"/>
              </a:defRPr>
            </a:lvl1pPr>
            <a:lvl2pPr>
              <a:defRPr sz="1600" b="0" i="0">
                <a:latin typeface="+mn-lt"/>
                <a:cs typeface="Open Sans"/>
              </a:defRPr>
            </a:lvl2pPr>
            <a:lvl3pPr>
              <a:defRPr sz="1400" b="0" i="0">
                <a:latin typeface="+mn-lt"/>
                <a:cs typeface="Open Sans"/>
              </a:defRPr>
            </a:lvl3pPr>
            <a:lvl4pPr>
              <a:defRPr sz="1200" b="0" i="0">
                <a:latin typeface="+mn-lt"/>
                <a:cs typeface="Open Sans"/>
              </a:defRPr>
            </a:lvl4pPr>
            <a:lvl5pPr>
              <a:defRPr sz="1100" b="0" i="0">
                <a:latin typeface="+mn-lt"/>
                <a:cs typeface="Open Sans"/>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 xmlns:a16="http://schemas.microsoft.com/office/drawing/2014/main" id="{66E48CDC-D77D-6C4F-96A6-D6651AEAE613}"/>
              </a:ext>
            </a:extLst>
          </p:cNvPr>
          <p:cNvSpPr>
            <a:spLocks noGrp="1"/>
          </p:cNvSpPr>
          <p:nvPr>
            <p:ph type="ftr" sz="quarter" idx="11"/>
          </p:nvPr>
        </p:nvSpPr>
        <p:spPr>
          <a:xfrm>
            <a:off x="6443132" y="6356351"/>
            <a:ext cx="4849708" cy="365125"/>
          </a:xfrm>
          <a:prstGeom prst="rect">
            <a:avLst/>
          </a:prstGeom>
        </p:spPr>
        <p:txBody>
          <a:bodyPr/>
          <a:lstStyle>
            <a:lvl1pPr>
              <a:defRPr b="0" i="0">
                <a:latin typeface="+mn-lt"/>
              </a:defRPr>
            </a:lvl1pPr>
          </a:lstStyle>
          <a:p>
            <a:r>
              <a:rPr lang="en-US" smtClean="0"/>
              <a:t>Confidential &amp; Proprietary </a:t>
            </a:r>
            <a:endParaRPr lang="en-US" dirty="0"/>
          </a:p>
        </p:txBody>
      </p:sp>
      <p:sp>
        <p:nvSpPr>
          <p:cNvPr id="16" name="Slide Number Placeholder 5">
            <a:extLst>
              <a:ext uri="{FF2B5EF4-FFF2-40B4-BE49-F238E27FC236}">
                <a16:creationId xmlns="" xmlns:a16="http://schemas.microsoft.com/office/drawing/2014/main" id="{75C874BF-0431-C948-96BB-2D60E0CE681A}"/>
              </a:ext>
            </a:extLst>
          </p:cNvPr>
          <p:cNvSpPr>
            <a:spLocks noGrp="1"/>
          </p:cNvSpPr>
          <p:nvPr>
            <p:ph type="sldNum" sz="quarter" idx="12"/>
          </p:nvPr>
        </p:nvSpPr>
        <p:spPr>
          <a:xfrm>
            <a:off x="5665894" y="6356351"/>
            <a:ext cx="624840" cy="365125"/>
          </a:xfrm>
          <a:prstGeom prst="rect">
            <a:avLst/>
          </a:prstGeom>
        </p:spPr>
        <p:txBody>
          <a:bodyPr/>
          <a:lstStyle>
            <a:lvl1pPr>
              <a:defRPr b="0" i="0">
                <a:latin typeface="+mn-lt"/>
              </a:defRPr>
            </a:lvl1pPr>
          </a:lstStyle>
          <a:p>
            <a:fld id="{9BF076B6-2B2D-554C-BC15-BD6F2175AE13}" type="slidenum">
              <a:rPr lang="en-US" smtClean="0"/>
              <a:pPr/>
              <a:t>‹#›</a:t>
            </a:fld>
            <a:endParaRPr lang="en-US" dirty="0"/>
          </a:p>
        </p:txBody>
      </p:sp>
    </p:spTree>
    <p:extLst>
      <p:ext uri="{BB962C8B-B14F-4D97-AF65-F5344CB8AC3E}">
        <p14:creationId xmlns:p14="http://schemas.microsoft.com/office/powerpoint/2010/main" val="324934221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6_column_titles">
    <p:spTree>
      <p:nvGrpSpPr>
        <p:cNvPr id="1" name=""/>
        <p:cNvGrpSpPr/>
        <p:nvPr/>
      </p:nvGrpSpPr>
      <p:grpSpPr>
        <a:xfrm>
          <a:off x="0" y="0"/>
          <a:ext cx="0" cy="0"/>
          <a:chOff x="0" y="0"/>
          <a:chExt cx="0" cy="0"/>
        </a:xfrm>
      </p:grpSpPr>
      <p:sp>
        <p:nvSpPr>
          <p:cNvPr id="24" name="Text Placeholder 4"/>
          <p:cNvSpPr>
            <a:spLocks noGrp="1"/>
          </p:cNvSpPr>
          <p:nvPr>
            <p:ph type="body" sz="quarter" idx="25"/>
          </p:nvPr>
        </p:nvSpPr>
        <p:spPr>
          <a:xfrm>
            <a:off x="564239" y="1753752"/>
            <a:ext cx="3492775" cy="681293"/>
          </a:xfrm>
          <a:solidFill>
            <a:srgbClr val="3399CC"/>
          </a:solidFill>
        </p:spPr>
        <p:txBody>
          <a:bodyPr lIns="182880" rIns="182880" anchor="ctr"/>
          <a:lstStyle>
            <a:lvl1pPr marL="0" indent="0" algn="ctr">
              <a:lnSpc>
                <a:spcPct val="88000"/>
              </a:lnSpc>
              <a:spcBef>
                <a:spcPts val="0"/>
              </a:spcBef>
              <a:buNone/>
              <a:defRPr lang="en-US" sz="2000" b="0" i="0" kern="1200" spc="-70" baseline="0" dirty="0" smtClean="0">
                <a:solidFill>
                  <a:schemeClr val="lt1"/>
                </a:solidFill>
                <a:latin typeface="+mj-lt"/>
                <a:ea typeface="+mn-ea"/>
                <a:cs typeface="Open Sans"/>
              </a:defRPr>
            </a:lvl1pPr>
          </a:lstStyle>
          <a:p>
            <a:pPr lvl="0"/>
            <a:r>
              <a:rPr lang="en-US"/>
              <a:t>Edit Master text styles</a:t>
            </a:r>
          </a:p>
        </p:txBody>
      </p:sp>
      <p:sp>
        <p:nvSpPr>
          <p:cNvPr id="26" name="Text Placeholder 4"/>
          <p:cNvSpPr>
            <a:spLocks noGrp="1"/>
          </p:cNvSpPr>
          <p:nvPr>
            <p:ph type="body" sz="quarter" idx="26"/>
          </p:nvPr>
        </p:nvSpPr>
        <p:spPr>
          <a:xfrm>
            <a:off x="4197212" y="1753752"/>
            <a:ext cx="3492775" cy="681293"/>
          </a:xfrm>
          <a:solidFill>
            <a:srgbClr val="3399CC"/>
          </a:solidFill>
        </p:spPr>
        <p:txBody>
          <a:bodyPr lIns="182880" rIns="182880" anchor="ctr"/>
          <a:lstStyle>
            <a:lvl1pPr marL="0" indent="0" algn="ctr">
              <a:lnSpc>
                <a:spcPct val="88000"/>
              </a:lnSpc>
              <a:spcBef>
                <a:spcPts val="0"/>
              </a:spcBef>
              <a:buNone/>
              <a:defRPr lang="en-US" sz="2000" b="0" i="0" kern="1200" spc="-70" baseline="0" dirty="0" smtClean="0">
                <a:solidFill>
                  <a:schemeClr val="lt1"/>
                </a:solidFill>
                <a:latin typeface="+mj-lt"/>
                <a:ea typeface="+mn-ea"/>
                <a:cs typeface="Open Sans"/>
              </a:defRPr>
            </a:lvl1pPr>
          </a:lstStyle>
          <a:p>
            <a:pPr lvl="0"/>
            <a:r>
              <a:rPr lang="en-US"/>
              <a:t>Edit Master text styles</a:t>
            </a:r>
          </a:p>
        </p:txBody>
      </p:sp>
      <p:sp>
        <p:nvSpPr>
          <p:cNvPr id="28" name="Text Placeholder 4"/>
          <p:cNvSpPr>
            <a:spLocks noGrp="1"/>
          </p:cNvSpPr>
          <p:nvPr>
            <p:ph type="body" sz="quarter" idx="27"/>
          </p:nvPr>
        </p:nvSpPr>
        <p:spPr>
          <a:xfrm>
            <a:off x="7840869" y="1753752"/>
            <a:ext cx="3492775" cy="681293"/>
          </a:xfrm>
          <a:solidFill>
            <a:srgbClr val="3399CC"/>
          </a:solidFill>
        </p:spPr>
        <p:txBody>
          <a:bodyPr lIns="182880" rIns="182880" anchor="ctr"/>
          <a:lstStyle>
            <a:lvl1pPr marL="0" indent="0" algn="ctr">
              <a:lnSpc>
                <a:spcPct val="88000"/>
              </a:lnSpc>
              <a:spcBef>
                <a:spcPts val="0"/>
              </a:spcBef>
              <a:buNone/>
              <a:defRPr lang="en-US" sz="2000" b="0" i="0" kern="1200" spc="-70" baseline="0" dirty="0" smtClean="0">
                <a:solidFill>
                  <a:schemeClr val="lt1"/>
                </a:solidFill>
                <a:latin typeface="+mj-lt"/>
                <a:ea typeface="+mn-ea"/>
                <a:cs typeface="Open Sans"/>
              </a:defRPr>
            </a:lvl1pPr>
          </a:lstStyle>
          <a:p>
            <a:pPr lvl="0"/>
            <a:r>
              <a:rPr lang="en-US"/>
              <a:t>Edit Master text styles</a:t>
            </a:r>
          </a:p>
        </p:txBody>
      </p:sp>
      <p:sp>
        <p:nvSpPr>
          <p:cNvPr id="6" name="Text Placeholder 5"/>
          <p:cNvSpPr>
            <a:spLocks noGrp="1"/>
          </p:cNvSpPr>
          <p:nvPr>
            <p:ph type="body" sz="quarter" idx="28"/>
          </p:nvPr>
        </p:nvSpPr>
        <p:spPr>
          <a:xfrm>
            <a:off x="7842627" y="5750546"/>
            <a:ext cx="3492775" cy="338554"/>
          </a:xfrm>
        </p:spPr>
        <p:txBody>
          <a:bodyPr lIns="9144" rIns="9144">
            <a:spAutoFit/>
          </a:bodyPr>
          <a:lstStyle>
            <a:lvl1pPr marL="0" indent="0">
              <a:buClr>
                <a:schemeClr val="bg2"/>
              </a:buClr>
              <a:buSzPct val="80000"/>
              <a:buFont typeface="Wingdings" panose="05000000000000000000" pitchFamily="2" charset="2"/>
              <a:buNone/>
              <a:defRPr lang="en-US" sz="1600" b="0" i="0" kern="1200" spc="-30" baseline="0" dirty="0">
                <a:solidFill>
                  <a:srgbClr val="3399CC"/>
                </a:solidFill>
                <a:latin typeface="+mn-lt"/>
                <a:ea typeface="+mn-ea"/>
                <a:cs typeface="Open Sans"/>
              </a:defRPr>
            </a:lvl1pPr>
          </a:lstStyle>
          <a:p>
            <a:pPr lvl="0"/>
            <a:r>
              <a:rPr lang="en-US"/>
              <a:t>Edit Master text styles</a:t>
            </a:r>
          </a:p>
        </p:txBody>
      </p:sp>
      <p:sp>
        <p:nvSpPr>
          <p:cNvPr id="30" name="Text Placeholder 29"/>
          <p:cNvSpPr>
            <a:spLocks noGrp="1"/>
          </p:cNvSpPr>
          <p:nvPr>
            <p:ph type="body" sz="quarter" idx="32"/>
          </p:nvPr>
        </p:nvSpPr>
        <p:spPr>
          <a:xfrm>
            <a:off x="557357" y="5750546"/>
            <a:ext cx="3492775" cy="338554"/>
          </a:xfrm>
        </p:spPr>
        <p:txBody>
          <a:bodyPr lIns="9144" rIns="9144">
            <a:spAutoFit/>
          </a:bodyPr>
          <a:lstStyle>
            <a:lvl1pPr marL="0" indent="0">
              <a:buNone/>
              <a:defRPr sz="1600" b="0" i="0">
                <a:solidFill>
                  <a:srgbClr val="3399CC"/>
                </a:solidFill>
                <a:latin typeface="+mn-lt"/>
                <a:cs typeface="Open Sans"/>
              </a:defRPr>
            </a:lvl1pPr>
          </a:lstStyle>
          <a:p>
            <a:pPr lvl="0"/>
            <a:r>
              <a:rPr lang="en-US"/>
              <a:t>Edit Master text styles</a:t>
            </a:r>
          </a:p>
        </p:txBody>
      </p:sp>
      <p:sp>
        <p:nvSpPr>
          <p:cNvPr id="33" name="Text Placeholder 29"/>
          <p:cNvSpPr>
            <a:spLocks noGrp="1"/>
          </p:cNvSpPr>
          <p:nvPr>
            <p:ph type="body" sz="quarter" idx="33"/>
          </p:nvPr>
        </p:nvSpPr>
        <p:spPr>
          <a:xfrm>
            <a:off x="4197212" y="5750546"/>
            <a:ext cx="3492775" cy="338554"/>
          </a:xfrm>
        </p:spPr>
        <p:txBody>
          <a:bodyPr lIns="9144" rIns="9144">
            <a:spAutoFit/>
          </a:bodyPr>
          <a:lstStyle>
            <a:lvl1pPr marL="0" indent="0">
              <a:buNone/>
              <a:defRPr sz="1600" b="0" i="0">
                <a:solidFill>
                  <a:srgbClr val="3399CC"/>
                </a:solidFill>
                <a:latin typeface="+mn-lt"/>
                <a:cs typeface="Open Sans"/>
              </a:defRPr>
            </a:lvl1pPr>
          </a:lstStyle>
          <a:p>
            <a:pPr lvl="0"/>
            <a:r>
              <a:rPr lang="en-US"/>
              <a:t>Edit Master text styles</a:t>
            </a:r>
          </a:p>
        </p:txBody>
      </p:sp>
      <p:sp>
        <p:nvSpPr>
          <p:cNvPr id="25" name="Title 24"/>
          <p:cNvSpPr>
            <a:spLocks noGrp="1"/>
          </p:cNvSpPr>
          <p:nvPr>
            <p:ph type="title"/>
          </p:nvPr>
        </p:nvSpPr>
        <p:spPr>
          <a:xfrm>
            <a:off x="557357" y="63501"/>
            <a:ext cx="10772609" cy="990119"/>
          </a:xfrm>
        </p:spPr>
        <p:txBody>
          <a:bodyPr/>
          <a:lstStyle>
            <a:lvl1pPr>
              <a:lnSpc>
                <a:spcPct val="95000"/>
              </a:lnSpc>
              <a:defRPr b="0" i="0">
                <a:solidFill>
                  <a:srgbClr val="3399CC"/>
                </a:solidFill>
              </a:defRPr>
            </a:lvl1pPr>
          </a:lstStyle>
          <a:p>
            <a:r>
              <a:rPr lang="en-US"/>
              <a:t>Click to edit Master title style</a:t>
            </a:r>
            <a:endParaRPr lang="en-US" dirty="0"/>
          </a:p>
        </p:txBody>
      </p:sp>
      <p:sp>
        <p:nvSpPr>
          <p:cNvPr id="27" name="Text Placeholder 3"/>
          <p:cNvSpPr>
            <a:spLocks noGrp="1"/>
          </p:cNvSpPr>
          <p:nvPr>
            <p:ph type="body" sz="quarter" idx="16"/>
          </p:nvPr>
        </p:nvSpPr>
        <p:spPr>
          <a:xfrm>
            <a:off x="557358" y="1081137"/>
            <a:ext cx="10772793" cy="461665"/>
          </a:xfrm>
        </p:spPr>
        <p:txBody>
          <a:bodyPr rtlCol="0">
            <a:spAutoFit/>
          </a:bodyPr>
          <a:lstStyle>
            <a:lvl1pPr>
              <a:lnSpc>
                <a:spcPct val="100000"/>
              </a:lnSpc>
              <a:spcBef>
                <a:spcPts val="0"/>
              </a:spcBef>
              <a:spcAft>
                <a:spcPts val="0"/>
              </a:spcAft>
              <a:defRPr lang="en-US" sz="2400" spc="0" dirty="0" smtClean="0">
                <a:solidFill>
                  <a:schemeClr val="tx1">
                    <a:lumMod val="50000"/>
                    <a:lumOff val="50000"/>
                  </a:schemeClr>
                </a:solidFill>
              </a:defRPr>
            </a:lvl1pPr>
          </a:lstStyle>
          <a:p>
            <a:pPr lvl="0"/>
            <a:r>
              <a:rPr lang="en-US"/>
              <a:t>Edit Master text styles</a:t>
            </a:r>
          </a:p>
        </p:txBody>
      </p:sp>
      <p:sp>
        <p:nvSpPr>
          <p:cNvPr id="14" name="Content Placeholder 3"/>
          <p:cNvSpPr>
            <a:spLocks noGrp="1"/>
          </p:cNvSpPr>
          <p:nvPr>
            <p:ph sz="half" idx="2"/>
          </p:nvPr>
        </p:nvSpPr>
        <p:spPr>
          <a:xfrm>
            <a:off x="564239" y="2435045"/>
            <a:ext cx="3492775" cy="3150817"/>
          </a:xfrm>
        </p:spPr>
        <p:txBody>
          <a:bodyPr/>
          <a:lstStyle>
            <a:lvl1pPr>
              <a:defRPr sz="1800" b="0" i="0">
                <a:latin typeface="+mn-lt"/>
                <a:cs typeface="Open Sans"/>
              </a:defRPr>
            </a:lvl1pPr>
            <a:lvl2pPr>
              <a:defRPr sz="1600" b="0" i="0">
                <a:latin typeface="+mn-lt"/>
                <a:cs typeface="Open Sans"/>
              </a:defRPr>
            </a:lvl2pPr>
            <a:lvl3pPr>
              <a:defRPr sz="1400" b="0" i="0">
                <a:latin typeface="+mn-lt"/>
                <a:cs typeface="Open Sans"/>
              </a:defRPr>
            </a:lvl3pPr>
            <a:lvl4pPr>
              <a:defRPr sz="1200" b="0" i="0">
                <a:latin typeface="+mn-lt"/>
                <a:cs typeface="Open Sans"/>
              </a:defRPr>
            </a:lvl4pPr>
            <a:lvl5pPr>
              <a:defRPr sz="1100" b="0" i="0">
                <a:latin typeface="+mn-lt"/>
                <a:cs typeface="Open Sans"/>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3"/>
          <p:cNvSpPr>
            <a:spLocks noGrp="1"/>
          </p:cNvSpPr>
          <p:nvPr>
            <p:ph sz="half" idx="35"/>
          </p:nvPr>
        </p:nvSpPr>
        <p:spPr>
          <a:xfrm>
            <a:off x="4197212" y="2435045"/>
            <a:ext cx="3492775" cy="3150817"/>
          </a:xfrm>
        </p:spPr>
        <p:txBody>
          <a:bodyPr/>
          <a:lstStyle>
            <a:lvl1pPr>
              <a:defRPr sz="1800" b="0" i="0">
                <a:latin typeface="+mn-lt"/>
                <a:cs typeface="Open Sans"/>
              </a:defRPr>
            </a:lvl1pPr>
            <a:lvl2pPr>
              <a:defRPr sz="1600" b="0" i="0">
                <a:latin typeface="+mn-lt"/>
                <a:cs typeface="Open Sans"/>
              </a:defRPr>
            </a:lvl2pPr>
            <a:lvl3pPr>
              <a:defRPr sz="1400" b="0" i="0">
                <a:latin typeface="+mn-lt"/>
                <a:cs typeface="Open Sans"/>
              </a:defRPr>
            </a:lvl3pPr>
            <a:lvl4pPr>
              <a:defRPr sz="1200" b="0" i="0">
                <a:latin typeface="+mn-lt"/>
                <a:cs typeface="Open Sans"/>
              </a:defRPr>
            </a:lvl4pPr>
            <a:lvl5pPr>
              <a:defRPr sz="1100" b="0" i="0">
                <a:latin typeface="+mn-lt"/>
                <a:cs typeface="Open Sans"/>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3"/>
          <p:cNvSpPr>
            <a:spLocks noGrp="1"/>
          </p:cNvSpPr>
          <p:nvPr>
            <p:ph sz="half" idx="36"/>
          </p:nvPr>
        </p:nvSpPr>
        <p:spPr>
          <a:xfrm>
            <a:off x="7837376" y="2435045"/>
            <a:ext cx="3492775" cy="3150817"/>
          </a:xfrm>
        </p:spPr>
        <p:txBody>
          <a:bodyPr/>
          <a:lstStyle>
            <a:lvl1pPr>
              <a:defRPr sz="1800" b="0" i="0">
                <a:latin typeface="+mn-lt"/>
                <a:cs typeface="Open Sans"/>
              </a:defRPr>
            </a:lvl1pPr>
            <a:lvl2pPr>
              <a:defRPr sz="1600" b="0" i="0">
                <a:latin typeface="+mn-lt"/>
                <a:cs typeface="Open Sans"/>
              </a:defRPr>
            </a:lvl2pPr>
            <a:lvl3pPr>
              <a:defRPr sz="1400" b="0" i="0">
                <a:latin typeface="+mn-lt"/>
                <a:cs typeface="Open Sans"/>
              </a:defRPr>
            </a:lvl3pPr>
            <a:lvl4pPr>
              <a:defRPr sz="1200" b="0" i="0">
                <a:latin typeface="+mn-lt"/>
                <a:cs typeface="Open Sans"/>
              </a:defRPr>
            </a:lvl4pPr>
            <a:lvl5pPr>
              <a:defRPr sz="1100" b="0" i="0">
                <a:latin typeface="+mn-lt"/>
                <a:cs typeface="Open Sans"/>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Footer Placeholder 4">
            <a:extLst>
              <a:ext uri="{FF2B5EF4-FFF2-40B4-BE49-F238E27FC236}">
                <a16:creationId xmlns="" xmlns:a16="http://schemas.microsoft.com/office/drawing/2014/main" id="{A9D5E34D-3C88-BA49-A44E-C6D6FD0978F7}"/>
              </a:ext>
            </a:extLst>
          </p:cNvPr>
          <p:cNvSpPr>
            <a:spLocks noGrp="1"/>
          </p:cNvSpPr>
          <p:nvPr>
            <p:ph type="ftr" sz="quarter" idx="11"/>
          </p:nvPr>
        </p:nvSpPr>
        <p:spPr>
          <a:xfrm>
            <a:off x="6443132" y="6356351"/>
            <a:ext cx="4849708" cy="365125"/>
          </a:xfrm>
          <a:prstGeom prst="rect">
            <a:avLst/>
          </a:prstGeom>
        </p:spPr>
        <p:txBody>
          <a:bodyPr/>
          <a:lstStyle>
            <a:lvl1pPr>
              <a:defRPr b="0" i="0">
                <a:latin typeface="+mn-lt"/>
              </a:defRPr>
            </a:lvl1pPr>
          </a:lstStyle>
          <a:p>
            <a:r>
              <a:rPr lang="en-US" smtClean="0"/>
              <a:t>Confidential &amp; Proprietary </a:t>
            </a:r>
            <a:endParaRPr lang="en-US" dirty="0"/>
          </a:p>
        </p:txBody>
      </p:sp>
      <p:sp>
        <p:nvSpPr>
          <p:cNvPr id="19" name="Slide Number Placeholder 5">
            <a:extLst>
              <a:ext uri="{FF2B5EF4-FFF2-40B4-BE49-F238E27FC236}">
                <a16:creationId xmlns="" xmlns:a16="http://schemas.microsoft.com/office/drawing/2014/main" id="{5FB1089C-B632-9E49-BD08-D6F19C82EC79}"/>
              </a:ext>
            </a:extLst>
          </p:cNvPr>
          <p:cNvSpPr>
            <a:spLocks noGrp="1"/>
          </p:cNvSpPr>
          <p:nvPr>
            <p:ph type="sldNum" sz="quarter" idx="12"/>
          </p:nvPr>
        </p:nvSpPr>
        <p:spPr>
          <a:xfrm>
            <a:off x="5665894" y="6356351"/>
            <a:ext cx="624840" cy="365125"/>
          </a:xfrm>
          <a:prstGeom prst="rect">
            <a:avLst/>
          </a:prstGeom>
        </p:spPr>
        <p:txBody>
          <a:bodyPr/>
          <a:lstStyle>
            <a:lvl1pPr>
              <a:defRPr b="0" i="0">
                <a:latin typeface="+mn-lt"/>
              </a:defRPr>
            </a:lvl1pPr>
          </a:lstStyle>
          <a:p>
            <a:fld id="{9BF076B6-2B2D-554C-BC15-BD6F2175AE13}" type="slidenum">
              <a:rPr lang="en-US" smtClean="0"/>
              <a:pPr/>
              <a:t>‹#›</a:t>
            </a:fld>
            <a:endParaRPr lang="en-US" dirty="0"/>
          </a:p>
        </p:txBody>
      </p:sp>
    </p:spTree>
    <p:extLst>
      <p:ext uri="{BB962C8B-B14F-4D97-AF65-F5344CB8AC3E}">
        <p14:creationId xmlns:p14="http://schemas.microsoft.com/office/powerpoint/2010/main" val="35720987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9_Title Slide_C">
    <p:spTree>
      <p:nvGrpSpPr>
        <p:cNvPr id="1" name=""/>
        <p:cNvGrpSpPr/>
        <p:nvPr/>
      </p:nvGrpSpPr>
      <p:grpSpPr>
        <a:xfrm>
          <a:off x="0" y="0"/>
          <a:ext cx="0" cy="0"/>
          <a:chOff x="0" y="0"/>
          <a:chExt cx="0" cy="0"/>
        </a:xfrm>
      </p:grpSpPr>
      <p:pic>
        <p:nvPicPr>
          <p:cNvPr id="12" name="Picture 11">
            <a:extLst>
              <a:ext uri="{FF2B5EF4-FFF2-40B4-BE49-F238E27FC236}">
                <a16:creationId xmlns="" xmlns:a16="http://schemas.microsoft.com/office/drawing/2014/main" id="{9199E3D8-F71C-094F-B4AD-DDFF5D8E46D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781281" y="8881"/>
            <a:ext cx="4114800" cy="6858000"/>
          </a:xfrm>
          <a:prstGeom prst="rect">
            <a:avLst/>
          </a:prstGeom>
        </p:spPr>
      </p:pic>
      <p:sp>
        <p:nvSpPr>
          <p:cNvPr id="9" name="Rectangle 8"/>
          <p:cNvSpPr/>
          <p:nvPr userDrawn="1"/>
        </p:nvSpPr>
        <p:spPr>
          <a:xfrm>
            <a:off x="1" y="0"/>
            <a:ext cx="11887199" cy="45719"/>
          </a:xfrm>
          <a:prstGeom prst="rect">
            <a:avLst/>
          </a:prstGeom>
          <a:solidFill>
            <a:srgbClr val="3399CC"/>
          </a:solidFill>
          <a:ln>
            <a:noFill/>
          </a:ln>
          <a:scene3d>
            <a:camera prst="orthographicFront"/>
            <a:lightRig rig="contrasting" dir="t">
              <a:rot lat="0" lon="0" rev="2400000"/>
            </a:lightRig>
          </a:scene3d>
          <a:sp3d prstMaterial="powder">
            <a:bevelB w="0" h="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b="0" i="0" dirty="0">
              <a:latin typeface="Open Sans Regular" panose="020B0606030504020204" pitchFamily="34" charset="0"/>
              <a:cs typeface="Open Sans Regular" panose="020B0606030504020204" pitchFamily="34" charset="0"/>
            </a:endParaRPr>
          </a:p>
        </p:txBody>
      </p:sp>
      <p:pic>
        <p:nvPicPr>
          <p:cNvPr id="6" name="Picture 5" descr="SmartBiz_Logo_RGB.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05500" y="6140704"/>
            <a:ext cx="1596020" cy="749808"/>
          </a:xfrm>
          <a:prstGeom prst="rect">
            <a:avLst/>
          </a:prstGeom>
        </p:spPr>
      </p:pic>
      <p:cxnSp>
        <p:nvCxnSpPr>
          <p:cNvPr id="5" name="Straight Connector 4">
            <a:extLst>
              <a:ext uri="{FF2B5EF4-FFF2-40B4-BE49-F238E27FC236}">
                <a16:creationId xmlns="" xmlns:a16="http://schemas.microsoft.com/office/drawing/2014/main" id="{AC4E9FE9-C732-5F4E-B972-FACCDBC2A5E6}"/>
              </a:ext>
            </a:extLst>
          </p:cNvPr>
          <p:cNvCxnSpPr>
            <a:cxnSpLocks/>
          </p:cNvCxnSpPr>
          <p:nvPr userDrawn="1"/>
        </p:nvCxnSpPr>
        <p:spPr>
          <a:xfrm>
            <a:off x="405500" y="2224726"/>
            <a:ext cx="274305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 xmlns:a16="http://schemas.microsoft.com/office/drawing/2014/main" id="{51200B1E-B5CC-154F-9176-412B9F58DF04}"/>
              </a:ext>
            </a:extLst>
          </p:cNvPr>
          <p:cNvCxnSpPr>
            <a:cxnSpLocks/>
          </p:cNvCxnSpPr>
          <p:nvPr userDrawn="1"/>
        </p:nvCxnSpPr>
        <p:spPr>
          <a:xfrm>
            <a:off x="4355184" y="2224726"/>
            <a:ext cx="2743200" cy="0"/>
          </a:xfrm>
          <a:prstGeom prst="line">
            <a:avLst/>
          </a:prstGeom>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 xmlns:a16="http://schemas.microsoft.com/office/drawing/2014/main" id="{DEED13B0-FBC3-5840-B3C5-7FFE69FD443B}"/>
              </a:ext>
            </a:extLst>
          </p:cNvPr>
          <p:cNvPicPr>
            <a:picLocks noChangeAspect="1"/>
          </p:cNvPicPr>
          <p:nvPr userDrawn="1"/>
        </p:nvPicPr>
        <p:blipFill>
          <a:blip r:embed="rId4"/>
          <a:stretch>
            <a:fillRect/>
          </a:stretch>
        </p:blipFill>
        <p:spPr>
          <a:xfrm>
            <a:off x="3523268" y="1943700"/>
            <a:ext cx="457200" cy="406400"/>
          </a:xfrm>
          <a:prstGeom prst="rect">
            <a:avLst/>
          </a:prstGeom>
        </p:spPr>
      </p:pic>
      <p:sp>
        <p:nvSpPr>
          <p:cNvPr id="13" name="Title 1">
            <a:extLst>
              <a:ext uri="{FF2B5EF4-FFF2-40B4-BE49-F238E27FC236}">
                <a16:creationId xmlns="" xmlns:a16="http://schemas.microsoft.com/office/drawing/2014/main" id="{3EE39CED-1297-9449-B11F-0B5B9E87FA9F}"/>
              </a:ext>
            </a:extLst>
          </p:cNvPr>
          <p:cNvSpPr>
            <a:spLocks noGrp="1"/>
          </p:cNvSpPr>
          <p:nvPr>
            <p:ph type="ctrTitle"/>
          </p:nvPr>
        </p:nvSpPr>
        <p:spPr>
          <a:xfrm>
            <a:off x="405426" y="2369081"/>
            <a:ext cx="6711116" cy="1678339"/>
          </a:xfrm>
        </p:spPr>
        <p:txBody>
          <a:bodyPr>
            <a:noAutofit/>
          </a:bodyPr>
          <a:lstStyle>
            <a:lvl1pPr algn="ctr">
              <a:lnSpc>
                <a:spcPct val="90000"/>
              </a:lnSpc>
              <a:defRPr sz="4800" b="0" i="0" spc="0">
                <a:solidFill>
                  <a:srgbClr val="3399CC"/>
                </a:solidFill>
                <a:latin typeface="+mj-lt"/>
                <a:cs typeface="Open Sans"/>
              </a:defRPr>
            </a:lvl1pPr>
          </a:lstStyle>
          <a:p>
            <a:r>
              <a:rPr lang="en-US" smtClean="0"/>
              <a:t>Click to edit Master title style</a:t>
            </a:r>
            <a:endParaRPr lang="en-US" dirty="0"/>
          </a:p>
        </p:txBody>
      </p:sp>
      <p:cxnSp>
        <p:nvCxnSpPr>
          <p:cNvPr id="14" name="Straight Connector 13">
            <a:extLst>
              <a:ext uri="{FF2B5EF4-FFF2-40B4-BE49-F238E27FC236}">
                <a16:creationId xmlns="" xmlns:a16="http://schemas.microsoft.com/office/drawing/2014/main" id="{5F081595-1461-C143-8071-6A31D44D89BD}"/>
              </a:ext>
            </a:extLst>
          </p:cNvPr>
          <p:cNvCxnSpPr>
            <a:cxnSpLocks/>
          </p:cNvCxnSpPr>
          <p:nvPr userDrawn="1"/>
        </p:nvCxnSpPr>
        <p:spPr>
          <a:xfrm>
            <a:off x="405500" y="4122737"/>
            <a:ext cx="6692884" cy="0"/>
          </a:xfrm>
          <a:prstGeom prst="line">
            <a:avLst/>
          </a:prstGeom>
        </p:spPr>
        <p:style>
          <a:lnRef idx="1">
            <a:schemeClr val="accent1"/>
          </a:lnRef>
          <a:fillRef idx="0">
            <a:schemeClr val="accent1"/>
          </a:fillRef>
          <a:effectRef idx="0">
            <a:schemeClr val="accent1"/>
          </a:effectRef>
          <a:fontRef idx="minor">
            <a:schemeClr val="tx1"/>
          </a:fontRef>
        </p:style>
      </p:cxnSp>
      <p:sp>
        <p:nvSpPr>
          <p:cNvPr id="16" name="Subtitle 2">
            <a:extLst>
              <a:ext uri="{FF2B5EF4-FFF2-40B4-BE49-F238E27FC236}">
                <a16:creationId xmlns="" xmlns:a16="http://schemas.microsoft.com/office/drawing/2014/main" id="{98D19C1F-0037-6B46-A6BE-382D790D3F17}"/>
              </a:ext>
            </a:extLst>
          </p:cNvPr>
          <p:cNvSpPr>
            <a:spLocks noGrp="1"/>
          </p:cNvSpPr>
          <p:nvPr>
            <p:ph type="subTitle" idx="1"/>
          </p:nvPr>
        </p:nvSpPr>
        <p:spPr>
          <a:xfrm>
            <a:off x="405426" y="4338717"/>
            <a:ext cx="6692884" cy="638551"/>
          </a:xfrm>
        </p:spPr>
        <p:txBody>
          <a:bodyPr>
            <a:normAutofit/>
          </a:bodyPr>
          <a:lstStyle>
            <a:lvl1pPr marL="0" indent="0" algn="ctr">
              <a:buNone/>
              <a:defRPr sz="2400" b="0" i="0">
                <a:solidFill>
                  <a:schemeClr val="tx1">
                    <a:tint val="75000"/>
                  </a:schemeClr>
                </a:solidFill>
                <a:latin typeface="+mj-lt"/>
                <a:cs typeface="Open San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03948892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7_column_titles">
    <p:spTree>
      <p:nvGrpSpPr>
        <p:cNvPr id="1" name=""/>
        <p:cNvGrpSpPr/>
        <p:nvPr/>
      </p:nvGrpSpPr>
      <p:grpSpPr>
        <a:xfrm>
          <a:off x="0" y="0"/>
          <a:ext cx="0" cy="0"/>
          <a:chOff x="0" y="0"/>
          <a:chExt cx="0" cy="0"/>
        </a:xfrm>
      </p:grpSpPr>
      <p:sp>
        <p:nvSpPr>
          <p:cNvPr id="24" name="Text Placeholder 4"/>
          <p:cNvSpPr>
            <a:spLocks noGrp="1"/>
          </p:cNvSpPr>
          <p:nvPr>
            <p:ph type="body" sz="quarter" idx="25"/>
          </p:nvPr>
        </p:nvSpPr>
        <p:spPr>
          <a:xfrm>
            <a:off x="564239" y="1753752"/>
            <a:ext cx="3492775" cy="681293"/>
          </a:xfrm>
          <a:solidFill>
            <a:srgbClr val="00B178"/>
          </a:solidFill>
        </p:spPr>
        <p:txBody>
          <a:bodyPr lIns="182880" rIns="182880" anchor="ctr"/>
          <a:lstStyle>
            <a:lvl1pPr marL="0" indent="0" algn="ctr">
              <a:lnSpc>
                <a:spcPct val="88000"/>
              </a:lnSpc>
              <a:spcBef>
                <a:spcPts val="0"/>
              </a:spcBef>
              <a:buNone/>
              <a:defRPr lang="en-US" sz="2000" b="0" i="0" kern="1200" spc="-70" baseline="0" dirty="0" smtClean="0">
                <a:solidFill>
                  <a:schemeClr val="lt1"/>
                </a:solidFill>
                <a:latin typeface="+mj-lt"/>
                <a:ea typeface="+mn-ea"/>
                <a:cs typeface="Open Sans"/>
              </a:defRPr>
            </a:lvl1pPr>
          </a:lstStyle>
          <a:p>
            <a:pPr lvl="0"/>
            <a:r>
              <a:rPr lang="en-US"/>
              <a:t>Edit Master text styles</a:t>
            </a:r>
          </a:p>
        </p:txBody>
      </p:sp>
      <p:sp>
        <p:nvSpPr>
          <p:cNvPr id="26" name="Text Placeholder 4"/>
          <p:cNvSpPr>
            <a:spLocks noGrp="1"/>
          </p:cNvSpPr>
          <p:nvPr>
            <p:ph type="body" sz="quarter" idx="26"/>
          </p:nvPr>
        </p:nvSpPr>
        <p:spPr>
          <a:xfrm>
            <a:off x="4197212" y="1753752"/>
            <a:ext cx="3492775" cy="681293"/>
          </a:xfrm>
          <a:solidFill>
            <a:srgbClr val="00B178"/>
          </a:solidFill>
        </p:spPr>
        <p:txBody>
          <a:bodyPr lIns="182880" rIns="182880" anchor="ctr"/>
          <a:lstStyle>
            <a:lvl1pPr marL="0" indent="0" algn="ctr">
              <a:lnSpc>
                <a:spcPct val="88000"/>
              </a:lnSpc>
              <a:spcBef>
                <a:spcPts val="0"/>
              </a:spcBef>
              <a:buNone/>
              <a:defRPr lang="en-US" sz="2000" b="0" i="0" kern="1200" spc="-70" baseline="0" dirty="0" smtClean="0">
                <a:solidFill>
                  <a:schemeClr val="lt1"/>
                </a:solidFill>
                <a:latin typeface="+mj-lt"/>
                <a:ea typeface="+mn-ea"/>
                <a:cs typeface="Open Sans"/>
              </a:defRPr>
            </a:lvl1pPr>
          </a:lstStyle>
          <a:p>
            <a:pPr lvl="0"/>
            <a:r>
              <a:rPr lang="en-US"/>
              <a:t>Edit Master text styles</a:t>
            </a:r>
          </a:p>
        </p:txBody>
      </p:sp>
      <p:sp>
        <p:nvSpPr>
          <p:cNvPr id="28" name="Text Placeholder 4"/>
          <p:cNvSpPr>
            <a:spLocks noGrp="1"/>
          </p:cNvSpPr>
          <p:nvPr>
            <p:ph type="body" sz="quarter" idx="27"/>
          </p:nvPr>
        </p:nvSpPr>
        <p:spPr>
          <a:xfrm>
            <a:off x="7840869" y="1753752"/>
            <a:ext cx="3492775" cy="681293"/>
          </a:xfrm>
          <a:solidFill>
            <a:srgbClr val="00B178"/>
          </a:solidFill>
        </p:spPr>
        <p:txBody>
          <a:bodyPr lIns="182880" rIns="182880" anchor="ctr"/>
          <a:lstStyle>
            <a:lvl1pPr marL="0" indent="0" algn="ctr">
              <a:lnSpc>
                <a:spcPct val="88000"/>
              </a:lnSpc>
              <a:spcBef>
                <a:spcPts val="0"/>
              </a:spcBef>
              <a:buNone/>
              <a:defRPr lang="en-US" sz="2000" b="0" i="0" kern="1200" spc="-70" baseline="0" dirty="0" smtClean="0">
                <a:solidFill>
                  <a:schemeClr val="lt1"/>
                </a:solidFill>
                <a:latin typeface="+mj-lt"/>
                <a:ea typeface="+mn-ea"/>
                <a:cs typeface="Open Sans"/>
              </a:defRPr>
            </a:lvl1pPr>
          </a:lstStyle>
          <a:p>
            <a:pPr lvl="0"/>
            <a:r>
              <a:rPr lang="en-US"/>
              <a:t>Edit Master text styles</a:t>
            </a:r>
          </a:p>
        </p:txBody>
      </p:sp>
      <p:sp>
        <p:nvSpPr>
          <p:cNvPr id="6" name="Text Placeholder 5"/>
          <p:cNvSpPr>
            <a:spLocks noGrp="1"/>
          </p:cNvSpPr>
          <p:nvPr>
            <p:ph type="body" sz="quarter" idx="28"/>
          </p:nvPr>
        </p:nvSpPr>
        <p:spPr>
          <a:xfrm>
            <a:off x="7842627" y="5750546"/>
            <a:ext cx="3492775" cy="338554"/>
          </a:xfrm>
        </p:spPr>
        <p:txBody>
          <a:bodyPr lIns="9144" rIns="9144">
            <a:spAutoFit/>
          </a:bodyPr>
          <a:lstStyle>
            <a:lvl1pPr marL="0" indent="0">
              <a:buClr>
                <a:schemeClr val="bg2"/>
              </a:buClr>
              <a:buSzPct val="80000"/>
              <a:buFont typeface="Wingdings" panose="05000000000000000000" pitchFamily="2" charset="2"/>
              <a:buNone/>
              <a:defRPr lang="en-US" sz="1600" b="0" i="0" kern="1200" spc="-30" baseline="0" dirty="0">
                <a:solidFill>
                  <a:srgbClr val="00B178"/>
                </a:solidFill>
                <a:latin typeface="+mn-lt"/>
                <a:ea typeface="+mn-ea"/>
                <a:cs typeface="Open Sans"/>
              </a:defRPr>
            </a:lvl1pPr>
          </a:lstStyle>
          <a:p>
            <a:pPr lvl="0"/>
            <a:r>
              <a:rPr lang="en-US"/>
              <a:t>Edit Master text styles</a:t>
            </a:r>
          </a:p>
        </p:txBody>
      </p:sp>
      <p:sp>
        <p:nvSpPr>
          <p:cNvPr id="30" name="Text Placeholder 29"/>
          <p:cNvSpPr>
            <a:spLocks noGrp="1"/>
          </p:cNvSpPr>
          <p:nvPr>
            <p:ph type="body" sz="quarter" idx="32"/>
          </p:nvPr>
        </p:nvSpPr>
        <p:spPr>
          <a:xfrm>
            <a:off x="557357" y="5750546"/>
            <a:ext cx="3492775" cy="338554"/>
          </a:xfrm>
        </p:spPr>
        <p:txBody>
          <a:bodyPr lIns="9144" rIns="9144">
            <a:spAutoFit/>
          </a:bodyPr>
          <a:lstStyle>
            <a:lvl1pPr marL="0" indent="0">
              <a:buNone/>
              <a:defRPr sz="1600" b="0" i="0">
                <a:solidFill>
                  <a:srgbClr val="00B178"/>
                </a:solidFill>
                <a:latin typeface="+mn-lt"/>
                <a:cs typeface="Open Sans"/>
              </a:defRPr>
            </a:lvl1pPr>
          </a:lstStyle>
          <a:p>
            <a:pPr lvl="0"/>
            <a:r>
              <a:rPr lang="en-US"/>
              <a:t>Edit Master text styles</a:t>
            </a:r>
          </a:p>
        </p:txBody>
      </p:sp>
      <p:sp>
        <p:nvSpPr>
          <p:cNvPr id="33" name="Text Placeholder 29"/>
          <p:cNvSpPr>
            <a:spLocks noGrp="1"/>
          </p:cNvSpPr>
          <p:nvPr>
            <p:ph type="body" sz="quarter" idx="33"/>
          </p:nvPr>
        </p:nvSpPr>
        <p:spPr>
          <a:xfrm>
            <a:off x="4197212" y="5750546"/>
            <a:ext cx="3492775" cy="338554"/>
          </a:xfrm>
        </p:spPr>
        <p:txBody>
          <a:bodyPr lIns="9144" rIns="9144">
            <a:spAutoFit/>
          </a:bodyPr>
          <a:lstStyle>
            <a:lvl1pPr marL="0" indent="0">
              <a:buNone/>
              <a:defRPr sz="1600" b="0" i="0">
                <a:solidFill>
                  <a:srgbClr val="00B178"/>
                </a:solidFill>
                <a:latin typeface="+mn-lt"/>
                <a:cs typeface="Open Sans"/>
              </a:defRPr>
            </a:lvl1pPr>
          </a:lstStyle>
          <a:p>
            <a:pPr lvl="0"/>
            <a:r>
              <a:rPr lang="en-US"/>
              <a:t>Edit Master text styles</a:t>
            </a:r>
          </a:p>
        </p:txBody>
      </p:sp>
      <p:sp>
        <p:nvSpPr>
          <p:cNvPr id="25" name="Title 24"/>
          <p:cNvSpPr>
            <a:spLocks noGrp="1"/>
          </p:cNvSpPr>
          <p:nvPr>
            <p:ph type="title"/>
          </p:nvPr>
        </p:nvSpPr>
        <p:spPr>
          <a:xfrm>
            <a:off x="557357" y="63501"/>
            <a:ext cx="10772609" cy="990119"/>
          </a:xfrm>
        </p:spPr>
        <p:txBody>
          <a:bodyPr/>
          <a:lstStyle>
            <a:lvl1pPr>
              <a:lnSpc>
                <a:spcPct val="95000"/>
              </a:lnSpc>
              <a:defRPr b="0" i="0">
                <a:solidFill>
                  <a:srgbClr val="00B178"/>
                </a:solidFill>
              </a:defRPr>
            </a:lvl1pPr>
          </a:lstStyle>
          <a:p>
            <a:r>
              <a:rPr lang="en-US"/>
              <a:t>Click to edit Master title style</a:t>
            </a:r>
            <a:endParaRPr lang="en-US" dirty="0"/>
          </a:p>
        </p:txBody>
      </p:sp>
      <p:sp>
        <p:nvSpPr>
          <p:cNvPr id="27" name="Text Placeholder 3"/>
          <p:cNvSpPr>
            <a:spLocks noGrp="1"/>
          </p:cNvSpPr>
          <p:nvPr>
            <p:ph type="body" sz="quarter" idx="16"/>
          </p:nvPr>
        </p:nvSpPr>
        <p:spPr>
          <a:xfrm>
            <a:off x="557358" y="1081137"/>
            <a:ext cx="10772793" cy="461665"/>
          </a:xfrm>
        </p:spPr>
        <p:txBody>
          <a:bodyPr rtlCol="0">
            <a:spAutoFit/>
          </a:bodyPr>
          <a:lstStyle>
            <a:lvl1pPr>
              <a:lnSpc>
                <a:spcPct val="100000"/>
              </a:lnSpc>
              <a:spcBef>
                <a:spcPts val="0"/>
              </a:spcBef>
              <a:spcAft>
                <a:spcPts val="0"/>
              </a:spcAft>
              <a:defRPr lang="en-US" sz="2400" spc="0" dirty="0" smtClean="0">
                <a:solidFill>
                  <a:schemeClr val="tx1">
                    <a:lumMod val="50000"/>
                    <a:lumOff val="50000"/>
                  </a:schemeClr>
                </a:solidFill>
              </a:defRPr>
            </a:lvl1pPr>
          </a:lstStyle>
          <a:p>
            <a:pPr lvl="0"/>
            <a:r>
              <a:rPr lang="en-US"/>
              <a:t>Edit Master text styles</a:t>
            </a:r>
          </a:p>
        </p:txBody>
      </p:sp>
      <p:sp>
        <p:nvSpPr>
          <p:cNvPr id="14" name="Content Placeholder 3"/>
          <p:cNvSpPr>
            <a:spLocks noGrp="1"/>
          </p:cNvSpPr>
          <p:nvPr>
            <p:ph sz="half" idx="2"/>
          </p:nvPr>
        </p:nvSpPr>
        <p:spPr>
          <a:xfrm>
            <a:off x="564239" y="2435045"/>
            <a:ext cx="3492775" cy="3150817"/>
          </a:xfrm>
        </p:spPr>
        <p:txBody>
          <a:bodyPr/>
          <a:lstStyle>
            <a:lvl1pPr>
              <a:defRPr sz="1800" b="0" i="0">
                <a:latin typeface="+mn-lt"/>
                <a:cs typeface="Open Sans"/>
              </a:defRPr>
            </a:lvl1pPr>
            <a:lvl2pPr>
              <a:defRPr sz="1600" b="0" i="0">
                <a:latin typeface="+mn-lt"/>
                <a:cs typeface="Open Sans"/>
              </a:defRPr>
            </a:lvl2pPr>
            <a:lvl3pPr>
              <a:defRPr sz="1400" b="0" i="0">
                <a:latin typeface="+mn-lt"/>
                <a:cs typeface="Open Sans"/>
              </a:defRPr>
            </a:lvl3pPr>
            <a:lvl4pPr>
              <a:defRPr sz="1200" b="0" i="0">
                <a:latin typeface="+mn-lt"/>
                <a:cs typeface="Open Sans"/>
              </a:defRPr>
            </a:lvl4pPr>
            <a:lvl5pPr>
              <a:defRPr sz="1100" b="0" i="0">
                <a:latin typeface="+mn-lt"/>
                <a:cs typeface="Open Sans"/>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3"/>
          <p:cNvSpPr>
            <a:spLocks noGrp="1"/>
          </p:cNvSpPr>
          <p:nvPr>
            <p:ph sz="half" idx="35"/>
          </p:nvPr>
        </p:nvSpPr>
        <p:spPr>
          <a:xfrm>
            <a:off x="4197212" y="2435045"/>
            <a:ext cx="3492775" cy="3150817"/>
          </a:xfrm>
        </p:spPr>
        <p:txBody>
          <a:bodyPr/>
          <a:lstStyle>
            <a:lvl1pPr>
              <a:defRPr sz="1800" b="0" i="0">
                <a:latin typeface="+mn-lt"/>
                <a:cs typeface="Open Sans"/>
              </a:defRPr>
            </a:lvl1pPr>
            <a:lvl2pPr>
              <a:defRPr sz="1600" b="0" i="0">
                <a:latin typeface="+mn-lt"/>
                <a:cs typeface="Open Sans"/>
              </a:defRPr>
            </a:lvl2pPr>
            <a:lvl3pPr>
              <a:defRPr sz="1400" b="0" i="0">
                <a:latin typeface="+mn-lt"/>
                <a:cs typeface="Open Sans"/>
              </a:defRPr>
            </a:lvl3pPr>
            <a:lvl4pPr>
              <a:defRPr sz="1200" b="0" i="0">
                <a:latin typeface="+mn-lt"/>
                <a:cs typeface="Open Sans"/>
              </a:defRPr>
            </a:lvl4pPr>
            <a:lvl5pPr>
              <a:defRPr sz="1100" b="0" i="0">
                <a:latin typeface="+mn-lt"/>
                <a:cs typeface="Open Sans"/>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3"/>
          <p:cNvSpPr>
            <a:spLocks noGrp="1"/>
          </p:cNvSpPr>
          <p:nvPr>
            <p:ph sz="half" idx="36"/>
          </p:nvPr>
        </p:nvSpPr>
        <p:spPr>
          <a:xfrm>
            <a:off x="7837376" y="2435045"/>
            <a:ext cx="3492775" cy="3150817"/>
          </a:xfrm>
        </p:spPr>
        <p:txBody>
          <a:bodyPr/>
          <a:lstStyle>
            <a:lvl1pPr>
              <a:defRPr sz="1800" b="0" i="0">
                <a:latin typeface="+mn-lt"/>
                <a:cs typeface="Open Sans"/>
              </a:defRPr>
            </a:lvl1pPr>
            <a:lvl2pPr>
              <a:defRPr sz="1600" b="0" i="0">
                <a:latin typeface="+mn-lt"/>
                <a:cs typeface="Open Sans"/>
              </a:defRPr>
            </a:lvl2pPr>
            <a:lvl3pPr>
              <a:defRPr sz="1400" b="0" i="0">
                <a:latin typeface="+mn-lt"/>
                <a:cs typeface="Open Sans"/>
              </a:defRPr>
            </a:lvl3pPr>
            <a:lvl4pPr>
              <a:defRPr sz="1200" b="0" i="0">
                <a:latin typeface="+mn-lt"/>
                <a:cs typeface="Open Sans"/>
              </a:defRPr>
            </a:lvl4pPr>
            <a:lvl5pPr>
              <a:defRPr sz="1100" b="0" i="0">
                <a:latin typeface="+mn-lt"/>
                <a:cs typeface="Open Sans"/>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Footer Placeholder 4">
            <a:extLst>
              <a:ext uri="{FF2B5EF4-FFF2-40B4-BE49-F238E27FC236}">
                <a16:creationId xmlns="" xmlns:a16="http://schemas.microsoft.com/office/drawing/2014/main" id="{A9D5E34D-3C88-BA49-A44E-C6D6FD0978F7}"/>
              </a:ext>
            </a:extLst>
          </p:cNvPr>
          <p:cNvSpPr>
            <a:spLocks noGrp="1"/>
          </p:cNvSpPr>
          <p:nvPr>
            <p:ph type="ftr" sz="quarter" idx="11"/>
          </p:nvPr>
        </p:nvSpPr>
        <p:spPr>
          <a:xfrm>
            <a:off x="6443132" y="6356351"/>
            <a:ext cx="4849708" cy="365125"/>
          </a:xfrm>
          <a:prstGeom prst="rect">
            <a:avLst/>
          </a:prstGeom>
        </p:spPr>
        <p:txBody>
          <a:bodyPr/>
          <a:lstStyle>
            <a:lvl1pPr>
              <a:defRPr b="0" i="0">
                <a:latin typeface="+mn-lt"/>
              </a:defRPr>
            </a:lvl1pPr>
          </a:lstStyle>
          <a:p>
            <a:r>
              <a:rPr lang="en-US" smtClean="0"/>
              <a:t>Confidential &amp; Proprietary </a:t>
            </a:r>
            <a:endParaRPr lang="en-US" dirty="0"/>
          </a:p>
        </p:txBody>
      </p:sp>
      <p:sp>
        <p:nvSpPr>
          <p:cNvPr id="19" name="Slide Number Placeholder 5">
            <a:extLst>
              <a:ext uri="{FF2B5EF4-FFF2-40B4-BE49-F238E27FC236}">
                <a16:creationId xmlns="" xmlns:a16="http://schemas.microsoft.com/office/drawing/2014/main" id="{5FB1089C-B632-9E49-BD08-D6F19C82EC79}"/>
              </a:ext>
            </a:extLst>
          </p:cNvPr>
          <p:cNvSpPr>
            <a:spLocks noGrp="1"/>
          </p:cNvSpPr>
          <p:nvPr>
            <p:ph type="sldNum" sz="quarter" idx="12"/>
          </p:nvPr>
        </p:nvSpPr>
        <p:spPr>
          <a:xfrm>
            <a:off x="5665894" y="6356351"/>
            <a:ext cx="624840" cy="365125"/>
          </a:xfrm>
          <a:prstGeom prst="rect">
            <a:avLst/>
          </a:prstGeom>
        </p:spPr>
        <p:txBody>
          <a:bodyPr/>
          <a:lstStyle>
            <a:lvl1pPr>
              <a:defRPr b="0" i="0">
                <a:latin typeface="+mn-lt"/>
              </a:defRPr>
            </a:lvl1pPr>
          </a:lstStyle>
          <a:p>
            <a:fld id="{9BF076B6-2B2D-554C-BC15-BD6F2175AE13}" type="slidenum">
              <a:rPr lang="en-US" smtClean="0"/>
              <a:pPr/>
              <a:t>‹#›</a:t>
            </a:fld>
            <a:endParaRPr lang="en-US" dirty="0"/>
          </a:p>
        </p:txBody>
      </p:sp>
    </p:spTree>
    <p:extLst>
      <p:ext uri="{BB962C8B-B14F-4D97-AF65-F5344CB8AC3E}">
        <p14:creationId xmlns:p14="http://schemas.microsoft.com/office/powerpoint/2010/main" val="33155161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8_column_titles">
    <p:spTree>
      <p:nvGrpSpPr>
        <p:cNvPr id="1" name=""/>
        <p:cNvGrpSpPr/>
        <p:nvPr/>
      </p:nvGrpSpPr>
      <p:grpSpPr>
        <a:xfrm>
          <a:off x="0" y="0"/>
          <a:ext cx="0" cy="0"/>
          <a:chOff x="0" y="0"/>
          <a:chExt cx="0" cy="0"/>
        </a:xfrm>
      </p:grpSpPr>
      <p:sp>
        <p:nvSpPr>
          <p:cNvPr id="24" name="Text Placeholder 4"/>
          <p:cNvSpPr>
            <a:spLocks noGrp="1"/>
          </p:cNvSpPr>
          <p:nvPr>
            <p:ph type="body" sz="quarter" idx="25"/>
          </p:nvPr>
        </p:nvSpPr>
        <p:spPr>
          <a:xfrm>
            <a:off x="564239" y="1753752"/>
            <a:ext cx="3492775" cy="681293"/>
          </a:xfrm>
          <a:solidFill>
            <a:srgbClr val="AD3B78"/>
          </a:solidFill>
        </p:spPr>
        <p:txBody>
          <a:bodyPr lIns="182880" rIns="182880" anchor="ctr"/>
          <a:lstStyle>
            <a:lvl1pPr marL="0" indent="0" algn="ctr">
              <a:lnSpc>
                <a:spcPct val="88000"/>
              </a:lnSpc>
              <a:spcBef>
                <a:spcPts val="0"/>
              </a:spcBef>
              <a:buNone/>
              <a:defRPr lang="en-US" sz="2000" b="0" i="0" kern="1200" spc="-70" baseline="0" dirty="0" smtClean="0">
                <a:solidFill>
                  <a:schemeClr val="lt1"/>
                </a:solidFill>
                <a:latin typeface="+mj-lt"/>
                <a:ea typeface="+mn-ea"/>
                <a:cs typeface="Open Sans"/>
              </a:defRPr>
            </a:lvl1pPr>
          </a:lstStyle>
          <a:p>
            <a:pPr lvl="0"/>
            <a:r>
              <a:rPr lang="en-US"/>
              <a:t>Edit Master text styles</a:t>
            </a:r>
          </a:p>
        </p:txBody>
      </p:sp>
      <p:sp>
        <p:nvSpPr>
          <p:cNvPr id="26" name="Text Placeholder 4"/>
          <p:cNvSpPr>
            <a:spLocks noGrp="1"/>
          </p:cNvSpPr>
          <p:nvPr>
            <p:ph type="body" sz="quarter" idx="26"/>
          </p:nvPr>
        </p:nvSpPr>
        <p:spPr>
          <a:xfrm>
            <a:off x="4197212" y="1753752"/>
            <a:ext cx="3492775" cy="681293"/>
          </a:xfrm>
          <a:solidFill>
            <a:srgbClr val="AD3B78"/>
          </a:solidFill>
        </p:spPr>
        <p:txBody>
          <a:bodyPr lIns="182880" rIns="182880" anchor="ctr"/>
          <a:lstStyle>
            <a:lvl1pPr marL="0" indent="0" algn="ctr">
              <a:lnSpc>
                <a:spcPct val="88000"/>
              </a:lnSpc>
              <a:spcBef>
                <a:spcPts val="0"/>
              </a:spcBef>
              <a:buNone/>
              <a:defRPr lang="en-US" sz="2000" b="0" i="0" kern="1200" spc="-70" baseline="0" dirty="0" smtClean="0">
                <a:solidFill>
                  <a:schemeClr val="lt1"/>
                </a:solidFill>
                <a:latin typeface="+mj-lt"/>
                <a:ea typeface="+mn-ea"/>
                <a:cs typeface="Open Sans"/>
              </a:defRPr>
            </a:lvl1pPr>
          </a:lstStyle>
          <a:p>
            <a:pPr lvl="0"/>
            <a:r>
              <a:rPr lang="en-US"/>
              <a:t>Edit Master text styles</a:t>
            </a:r>
          </a:p>
        </p:txBody>
      </p:sp>
      <p:sp>
        <p:nvSpPr>
          <p:cNvPr id="28" name="Text Placeholder 4"/>
          <p:cNvSpPr>
            <a:spLocks noGrp="1"/>
          </p:cNvSpPr>
          <p:nvPr>
            <p:ph type="body" sz="quarter" idx="27"/>
          </p:nvPr>
        </p:nvSpPr>
        <p:spPr>
          <a:xfrm>
            <a:off x="7840869" y="1753752"/>
            <a:ext cx="3492775" cy="681293"/>
          </a:xfrm>
          <a:solidFill>
            <a:srgbClr val="AD3B78"/>
          </a:solidFill>
        </p:spPr>
        <p:txBody>
          <a:bodyPr lIns="182880" rIns="182880" anchor="ctr"/>
          <a:lstStyle>
            <a:lvl1pPr marL="0" indent="0" algn="ctr">
              <a:lnSpc>
                <a:spcPct val="88000"/>
              </a:lnSpc>
              <a:spcBef>
                <a:spcPts val="0"/>
              </a:spcBef>
              <a:buNone/>
              <a:defRPr lang="en-US" sz="2000" b="0" i="0" kern="1200" spc="-70" baseline="0" dirty="0" smtClean="0">
                <a:solidFill>
                  <a:schemeClr val="lt1"/>
                </a:solidFill>
                <a:latin typeface="+mj-lt"/>
                <a:ea typeface="+mn-ea"/>
                <a:cs typeface="Open Sans"/>
              </a:defRPr>
            </a:lvl1pPr>
          </a:lstStyle>
          <a:p>
            <a:pPr lvl="0"/>
            <a:r>
              <a:rPr lang="en-US"/>
              <a:t>Edit Master text styles</a:t>
            </a:r>
          </a:p>
        </p:txBody>
      </p:sp>
      <p:sp>
        <p:nvSpPr>
          <p:cNvPr id="6" name="Text Placeholder 5"/>
          <p:cNvSpPr>
            <a:spLocks noGrp="1"/>
          </p:cNvSpPr>
          <p:nvPr>
            <p:ph type="body" sz="quarter" idx="28"/>
          </p:nvPr>
        </p:nvSpPr>
        <p:spPr>
          <a:xfrm>
            <a:off x="7842627" y="5750546"/>
            <a:ext cx="3492775" cy="338554"/>
          </a:xfrm>
        </p:spPr>
        <p:txBody>
          <a:bodyPr lIns="9144" rIns="9144">
            <a:spAutoFit/>
          </a:bodyPr>
          <a:lstStyle>
            <a:lvl1pPr marL="0" indent="0">
              <a:buClr>
                <a:schemeClr val="bg2"/>
              </a:buClr>
              <a:buSzPct val="80000"/>
              <a:buFont typeface="Wingdings" panose="05000000000000000000" pitchFamily="2" charset="2"/>
              <a:buNone/>
              <a:defRPr lang="en-US" sz="1600" b="0" i="0" kern="1200" spc="-30" baseline="0" dirty="0">
                <a:solidFill>
                  <a:srgbClr val="AD3B78"/>
                </a:solidFill>
                <a:latin typeface="+mn-lt"/>
                <a:ea typeface="+mn-ea"/>
                <a:cs typeface="Open Sans"/>
              </a:defRPr>
            </a:lvl1pPr>
          </a:lstStyle>
          <a:p>
            <a:pPr lvl="0"/>
            <a:r>
              <a:rPr lang="en-US"/>
              <a:t>Edit Master text styles</a:t>
            </a:r>
          </a:p>
        </p:txBody>
      </p:sp>
      <p:sp>
        <p:nvSpPr>
          <p:cNvPr id="30" name="Text Placeholder 29"/>
          <p:cNvSpPr>
            <a:spLocks noGrp="1"/>
          </p:cNvSpPr>
          <p:nvPr>
            <p:ph type="body" sz="quarter" idx="32"/>
          </p:nvPr>
        </p:nvSpPr>
        <p:spPr>
          <a:xfrm>
            <a:off x="557357" y="5750546"/>
            <a:ext cx="3492775" cy="338554"/>
          </a:xfrm>
        </p:spPr>
        <p:txBody>
          <a:bodyPr lIns="9144" rIns="9144">
            <a:spAutoFit/>
          </a:bodyPr>
          <a:lstStyle>
            <a:lvl1pPr marL="0" indent="0">
              <a:buNone/>
              <a:defRPr sz="1600" b="0" i="0">
                <a:solidFill>
                  <a:srgbClr val="AD3B78"/>
                </a:solidFill>
                <a:latin typeface="+mn-lt"/>
                <a:cs typeface="Open Sans"/>
              </a:defRPr>
            </a:lvl1pPr>
          </a:lstStyle>
          <a:p>
            <a:pPr lvl="0"/>
            <a:r>
              <a:rPr lang="en-US"/>
              <a:t>Edit Master text styles</a:t>
            </a:r>
          </a:p>
        </p:txBody>
      </p:sp>
      <p:sp>
        <p:nvSpPr>
          <p:cNvPr id="33" name="Text Placeholder 29"/>
          <p:cNvSpPr>
            <a:spLocks noGrp="1"/>
          </p:cNvSpPr>
          <p:nvPr>
            <p:ph type="body" sz="quarter" idx="33"/>
          </p:nvPr>
        </p:nvSpPr>
        <p:spPr>
          <a:xfrm>
            <a:off x="4197212" y="5750546"/>
            <a:ext cx="3492775" cy="338554"/>
          </a:xfrm>
        </p:spPr>
        <p:txBody>
          <a:bodyPr lIns="9144" rIns="9144">
            <a:spAutoFit/>
          </a:bodyPr>
          <a:lstStyle>
            <a:lvl1pPr marL="0" indent="0">
              <a:buNone/>
              <a:defRPr sz="1600" b="0" i="0">
                <a:solidFill>
                  <a:srgbClr val="AD3B78"/>
                </a:solidFill>
                <a:latin typeface="+mn-lt"/>
                <a:cs typeface="Open Sans"/>
              </a:defRPr>
            </a:lvl1pPr>
          </a:lstStyle>
          <a:p>
            <a:pPr lvl="0"/>
            <a:r>
              <a:rPr lang="en-US"/>
              <a:t>Edit Master text styles</a:t>
            </a:r>
          </a:p>
        </p:txBody>
      </p:sp>
      <p:sp>
        <p:nvSpPr>
          <p:cNvPr id="25" name="Title 24"/>
          <p:cNvSpPr>
            <a:spLocks noGrp="1"/>
          </p:cNvSpPr>
          <p:nvPr>
            <p:ph type="title"/>
          </p:nvPr>
        </p:nvSpPr>
        <p:spPr>
          <a:xfrm>
            <a:off x="557357" y="63501"/>
            <a:ext cx="10772609" cy="990119"/>
          </a:xfrm>
        </p:spPr>
        <p:txBody>
          <a:bodyPr/>
          <a:lstStyle>
            <a:lvl1pPr>
              <a:lnSpc>
                <a:spcPct val="95000"/>
              </a:lnSpc>
              <a:defRPr b="0" i="0">
                <a:solidFill>
                  <a:srgbClr val="AD3B78"/>
                </a:solidFill>
              </a:defRPr>
            </a:lvl1pPr>
          </a:lstStyle>
          <a:p>
            <a:r>
              <a:rPr lang="en-US"/>
              <a:t>Click to edit Master title style</a:t>
            </a:r>
            <a:endParaRPr lang="en-US" dirty="0"/>
          </a:p>
        </p:txBody>
      </p:sp>
      <p:sp>
        <p:nvSpPr>
          <p:cNvPr id="27" name="Text Placeholder 3"/>
          <p:cNvSpPr>
            <a:spLocks noGrp="1"/>
          </p:cNvSpPr>
          <p:nvPr>
            <p:ph type="body" sz="quarter" idx="16"/>
          </p:nvPr>
        </p:nvSpPr>
        <p:spPr>
          <a:xfrm>
            <a:off x="557358" y="1081137"/>
            <a:ext cx="10772793" cy="461665"/>
          </a:xfrm>
        </p:spPr>
        <p:txBody>
          <a:bodyPr rtlCol="0">
            <a:spAutoFit/>
          </a:bodyPr>
          <a:lstStyle>
            <a:lvl1pPr>
              <a:lnSpc>
                <a:spcPct val="100000"/>
              </a:lnSpc>
              <a:spcBef>
                <a:spcPts val="0"/>
              </a:spcBef>
              <a:spcAft>
                <a:spcPts val="0"/>
              </a:spcAft>
              <a:defRPr lang="en-US" sz="2400" spc="0" dirty="0" smtClean="0">
                <a:solidFill>
                  <a:schemeClr val="tx1">
                    <a:lumMod val="50000"/>
                    <a:lumOff val="50000"/>
                  </a:schemeClr>
                </a:solidFill>
              </a:defRPr>
            </a:lvl1pPr>
          </a:lstStyle>
          <a:p>
            <a:pPr lvl="0"/>
            <a:r>
              <a:rPr lang="en-US"/>
              <a:t>Edit Master text styles</a:t>
            </a:r>
          </a:p>
        </p:txBody>
      </p:sp>
      <p:sp>
        <p:nvSpPr>
          <p:cNvPr id="14" name="Content Placeholder 3"/>
          <p:cNvSpPr>
            <a:spLocks noGrp="1"/>
          </p:cNvSpPr>
          <p:nvPr>
            <p:ph sz="half" idx="2"/>
          </p:nvPr>
        </p:nvSpPr>
        <p:spPr>
          <a:xfrm>
            <a:off x="564239" y="2435045"/>
            <a:ext cx="3492775" cy="3150817"/>
          </a:xfrm>
        </p:spPr>
        <p:txBody>
          <a:bodyPr/>
          <a:lstStyle>
            <a:lvl1pPr>
              <a:defRPr sz="1800" b="0" i="0">
                <a:latin typeface="+mn-lt"/>
                <a:cs typeface="Open Sans"/>
              </a:defRPr>
            </a:lvl1pPr>
            <a:lvl2pPr>
              <a:defRPr sz="1600" b="0" i="0">
                <a:latin typeface="+mn-lt"/>
                <a:cs typeface="Open Sans"/>
              </a:defRPr>
            </a:lvl2pPr>
            <a:lvl3pPr>
              <a:defRPr sz="1400" b="0" i="0">
                <a:latin typeface="+mn-lt"/>
                <a:cs typeface="Open Sans"/>
              </a:defRPr>
            </a:lvl3pPr>
            <a:lvl4pPr>
              <a:defRPr sz="1200" b="0" i="0">
                <a:latin typeface="+mn-lt"/>
                <a:cs typeface="Open Sans"/>
              </a:defRPr>
            </a:lvl4pPr>
            <a:lvl5pPr>
              <a:defRPr sz="1100" b="0" i="0">
                <a:latin typeface="+mn-lt"/>
                <a:cs typeface="Open Sans"/>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3"/>
          <p:cNvSpPr>
            <a:spLocks noGrp="1"/>
          </p:cNvSpPr>
          <p:nvPr>
            <p:ph sz="half" idx="35"/>
          </p:nvPr>
        </p:nvSpPr>
        <p:spPr>
          <a:xfrm>
            <a:off x="4197212" y="2435045"/>
            <a:ext cx="3492775" cy="3150817"/>
          </a:xfrm>
        </p:spPr>
        <p:txBody>
          <a:bodyPr/>
          <a:lstStyle>
            <a:lvl1pPr>
              <a:defRPr sz="1800" b="0" i="0">
                <a:latin typeface="+mn-lt"/>
                <a:cs typeface="Open Sans"/>
              </a:defRPr>
            </a:lvl1pPr>
            <a:lvl2pPr>
              <a:defRPr sz="1600" b="0" i="0">
                <a:latin typeface="+mn-lt"/>
                <a:cs typeface="Open Sans"/>
              </a:defRPr>
            </a:lvl2pPr>
            <a:lvl3pPr>
              <a:defRPr sz="1400" b="0" i="0">
                <a:latin typeface="+mn-lt"/>
                <a:cs typeface="Open Sans"/>
              </a:defRPr>
            </a:lvl3pPr>
            <a:lvl4pPr>
              <a:defRPr sz="1200" b="0" i="0">
                <a:latin typeface="+mn-lt"/>
                <a:cs typeface="Open Sans"/>
              </a:defRPr>
            </a:lvl4pPr>
            <a:lvl5pPr>
              <a:defRPr sz="1100" b="0" i="0">
                <a:latin typeface="+mn-lt"/>
                <a:cs typeface="Open Sans"/>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3"/>
          <p:cNvSpPr>
            <a:spLocks noGrp="1"/>
          </p:cNvSpPr>
          <p:nvPr>
            <p:ph sz="half" idx="36"/>
          </p:nvPr>
        </p:nvSpPr>
        <p:spPr>
          <a:xfrm>
            <a:off x="7837376" y="2435045"/>
            <a:ext cx="3492775" cy="3150817"/>
          </a:xfrm>
        </p:spPr>
        <p:txBody>
          <a:bodyPr/>
          <a:lstStyle>
            <a:lvl1pPr>
              <a:defRPr sz="1800" b="0" i="0">
                <a:latin typeface="+mn-lt"/>
                <a:cs typeface="Open Sans"/>
              </a:defRPr>
            </a:lvl1pPr>
            <a:lvl2pPr>
              <a:defRPr sz="1600" b="0" i="0">
                <a:latin typeface="+mn-lt"/>
                <a:cs typeface="Open Sans"/>
              </a:defRPr>
            </a:lvl2pPr>
            <a:lvl3pPr>
              <a:defRPr sz="1400" b="0" i="0">
                <a:latin typeface="+mn-lt"/>
                <a:cs typeface="Open Sans"/>
              </a:defRPr>
            </a:lvl3pPr>
            <a:lvl4pPr>
              <a:defRPr sz="1200" b="0" i="0">
                <a:latin typeface="+mn-lt"/>
                <a:cs typeface="Open Sans"/>
              </a:defRPr>
            </a:lvl4pPr>
            <a:lvl5pPr>
              <a:defRPr sz="1100" b="0" i="0">
                <a:latin typeface="+mn-lt"/>
                <a:cs typeface="Open Sans"/>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Footer Placeholder 4">
            <a:extLst>
              <a:ext uri="{FF2B5EF4-FFF2-40B4-BE49-F238E27FC236}">
                <a16:creationId xmlns="" xmlns:a16="http://schemas.microsoft.com/office/drawing/2014/main" id="{A9D5E34D-3C88-BA49-A44E-C6D6FD0978F7}"/>
              </a:ext>
            </a:extLst>
          </p:cNvPr>
          <p:cNvSpPr>
            <a:spLocks noGrp="1"/>
          </p:cNvSpPr>
          <p:nvPr>
            <p:ph type="ftr" sz="quarter" idx="11"/>
          </p:nvPr>
        </p:nvSpPr>
        <p:spPr>
          <a:xfrm>
            <a:off x="6443132" y="6356351"/>
            <a:ext cx="4849708" cy="365125"/>
          </a:xfrm>
          <a:prstGeom prst="rect">
            <a:avLst/>
          </a:prstGeom>
        </p:spPr>
        <p:txBody>
          <a:bodyPr/>
          <a:lstStyle>
            <a:lvl1pPr>
              <a:defRPr b="0" i="0">
                <a:latin typeface="+mn-lt"/>
              </a:defRPr>
            </a:lvl1pPr>
          </a:lstStyle>
          <a:p>
            <a:r>
              <a:rPr lang="en-US" smtClean="0"/>
              <a:t>Confidential &amp; Proprietary </a:t>
            </a:r>
            <a:endParaRPr lang="en-US" dirty="0"/>
          </a:p>
        </p:txBody>
      </p:sp>
      <p:sp>
        <p:nvSpPr>
          <p:cNvPr id="19" name="Slide Number Placeholder 5">
            <a:extLst>
              <a:ext uri="{FF2B5EF4-FFF2-40B4-BE49-F238E27FC236}">
                <a16:creationId xmlns="" xmlns:a16="http://schemas.microsoft.com/office/drawing/2014/main" id="{5FB1089C-B632-9E49-BD08-D6F19C82EC79}"/>
              </a:ext>
            </a:extLst>
          </p:cNvPr>
          <p:cNvSpPr>
            <a:spLocks noGrp="1"/>
          </p:cNvSpPr>
          <p:nvPr>
            <p:ph type="sldNum" sz="quarter" idx="12"/>
          </p:nvPr>
        </p:nvSpPr>
        <p:spPr>
          <a:xfrm>
            <a:off x="5665894" y="6356351"/>
            <a:ext cx="624840" cy="365125"/>
          </a:xfrm>
          <a:prstGeom prst="rect">
            <a:avLst/>
          </a:prstGeom>
        </p:spPr>
        <p:txBody>
          <a:bodyPr/>
          <a:lstStyle>
            <a:lvl1pPr>
              <a:defRPr b="0" i="0">
                <a:latin typeface="+mn-lt"/>
              </a:defRPr>
            </a:lvl1pPr>
          </a:lstStyle>
          <a:p>
            <a:fld id="{9BF076B6-2B2D-554C-BC15-BD6F2175AE13}" type="slidenum">
              <a:rPr lang="en-US" smtClean="0"/>
              <a:pPr/>
              <a:t>‹#›</a:t>
            </a:fld>
            <a:endParaRPr lang="en-US" dirty="0"/>
          </a:p>
        </p:txBody>
      </p:sp>
    </p:spTree>
    <p:extLst>
      <p:ext uri="{BB962C8B-B14F-4D97-AF65-F5344CB8AC3E}">
        <p14:creationId xmlns:p14="http://schemas.microsoft.com/office/powerpoint/2010/main" val="371749465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i="0"/>
            </a:lvl1pPr>
          </a:lstStyle>
          <a:p>
            <a:r>
              <a:rPr lang="en-US"/>
              <a:t>Click to edit Master title style</a:t>
            </a:r>
            <a:endParaRPr lang="en-US" dirty="0"/>
          </a:p>
        </p:txBody>
      </p:sp>
      <p:sp>
        <p:nvSpPr>
          <p:cNvPr id="6" name="Footer Placeholder 4">
            <a:extLst>
              <a:ext uri="{FF2B5EF4-FFF2-40B4-BE49-F238E27FC236}">
                <a16:creationId xmlns="" xmlns:a16="http://schemas.microsoft.com/office/drawing/2014/main" id="{B659FBAD-9B13-5A43-AE4D-31EAB348B1E9}"/>
              </a:ext>
            </a:extLst>
          </p:cNvPr>
          <p:cNvSpPr>
            <a:spLocks noGrp="1"/>
          </p:cNvSpPr>
          <p:nvPr>
            <p:ph type="ftr" sz="quarter" idx="11"/>
          </p:nvPr>
        </p:nvSpPr>
        <p:spPr>
          <a:xfrm>
            <a:off x="6443132" y="6356351"/>
            <a:ext cx="4849708" cy="365125"/>
          </a:xfrm>
          <a:prstGeom prst="rect">
            <a:avLst/>
          </a:prstGeom>
        </p:spPr>
        <p:txBody>
          <a:bodyPr/>
          <a:lstStyle>
            <a:lvl1pPr>
              <a:defRPr b="0" i="0">
                <a:latin typeface="+mn-lt"/>
              </a:defRPr>
            </a:lvl1pPr>
          </a:lstStyle>
          <a:p>
            <a:r>
              <a:rPr lang="en-US" smtClean="0"/>
              <a:t>Confidential &amp; Proprietary </a:t>
            </a:r>
            <a:endParaRPr lang="en-US" dirty="0"/>
          </a:p>
        </p:txBody>
      </p:sp>
      <p:sp>
        <p:nvSpPr>
          <p:cNvPr id="8" name="Slide Number Placeholder 5">
            <a:extLst>
              <a:ext uri="{FF2B5EF4-FFF2-40B4-BE49-F238E27FC236}">
                <a16:creationId xmlns="" xmlns:a16="http://schemas.microsoft.com/office/drawing/2014/main" id="{BC4B12BF-14F7-5749-922C-2C00A7216D01}"/>
              </a:ext>
            </a:extLst>
          </p:cNvPr>
          <p:cNvSpPr>
            <a:spLocks noGrp="1"/>
          </p:cNvSpPr>
          <p:nvPr>
            <p:ph type="sldNum" sz="quarter" idx="12"/>
          </p:nvPr>
        </p:nvSpPr>
        <p:spPr>
          <a:xfrm>
            <a:off x="5665894" y="6356351"/>
            <a:ext cx="624840" cy="365125"/>
          </a:xfrm>
          <a:prstGeom prst="rect">
            <a:avLst/>
          </a:prstGeom>
        </p:spPr>
        <p:txBody>
          <a:bodyPr/>
          <a:lstStyle>
            <a:lvl1pPr>
              <a:defRPr b="0" i="0">
                <a:latin typeface="+mn-lt"/>
              </a:defRPr>
            </a:lvl1pPr>
          </a:lstStyle>
          <a:p>
            <a:fld id="{9BF076B6-2B2D-554C-BC15-BD6F2175AE13}" type="slidenum">
              <a:rPr lang="en-US" smtClean="0"/>
              <a:pPr/>
              <a:t>‹#›</a:t>
            </a:fld>
            <a:endParaRPr lang="en-US" dirty="0"/>
          </a:p>
        </p:txBody>
      </p:sp>
    </p:spTree>
    <p:extLst>
      <p:ext uri="{BB962C8B-B14F-4D97-AF65-F5344CB8AC3E}">
        <p14:creationId xmlns:p14="http://schemas.microsoft.com/office/powerpoint/2010/main" val="397850291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4361" y="273050"/>
            <a:ext cx="3910807" cy="1162050"/>
          </a:xfrm>
        </p:spPr>
        <p:txBody>
          <a:bodyPr anchor="b"/>
          <a:lstStyle>
            <a:lvl1pPr algn="l">
              <a:defRPr sz="2000" b="0" i="0"/>
            </a:lvl1pPr>
          </a:lstStyle>
          <a:p>
            <a:r>
              <a:rPr lang="en-US"/>
              <a:t>Click to edit Master title style</a:t>
            </a:r>
            <a:endParaRPr lang="en-US" dirty="0"/>
          </a:p>
        </p:txBody>
      </p:sp>
      <p:sp>
        <p:nvSpPr>
          <p:cNvPr id="3" name="Content Placeholder 2"/>
          <p:cNvSpPr>
            <a:spLocks noGrp="1"/>
          </p:cNvSpPr>
          <p:nvPr>
            <p:ph idx="1"/>
          </p:nvPr>
        </p:nvSpPr>
        <p:spPr>
          <a:xfrm>
            <a:off x="4647565" y="273051"/>
            <a:ext cx="6645275" cy="5853113"/>
          </a:xfrm>
        </p:spPr>
        <p:txBody>
          <a:bodyPr/>
          <a:lstStyle>
            <a:lvl1pPr>
              <a:defRPr sz="3200">
                <a:latin typeface="+mn-lt"/>
              </a:defRPr>
            </a:lvl1pPr>
            <a:lvl2pPr>
              <a:defRPr sz="2800">
                <a:latin typeface="+mn-lt"/>
              </a:defRPr>
            </a:lvl2pPr>
            <a:lvl3pPr>
              <a:defRPr sz="2400">
                <a:latin typeface="+mn-lt"/>
              </a:defRPr>
            </a:lvl3pPr>
            <a:lvl4pPr>
              <a:defRPr sz="2000">
                <a:latin typeface="+mn-lt"/>
              </a:defRPr>
            </a:lvl4pPr>
            <a:lvl5pPr>
              <a:defRPr sz="2000">
                <a:latin typeface="+mn-lt"/>
              </a:defRPr>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94361" y="1435101"/>
            <a:ext cx="3910807" cy="4691063"/>
          </a:xfrm>
        </p:spPr>
        <p:txBody>
          <a:bodyPr/>
          <a:lstStyle>
            <a:lvl1pPr marL="0" indent="0">
              <a:buNone/>
              <a:defRPr sz="1400" b="0" i="0">
                <a:latin typeface="+mn-lt"/>
                <a:cs typeface="Open San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Footer Placeholder 4">
            <a:extLst>
              <a:ext uri="{FF2B5EF4-FFF2-40B4-BE49-F238E27FC236}">
                <a16:creationId xmlns="" xmlns:a16="http://schemas.microsoft.com/office/drawing/2014/main" id="{7A70DB01-AE54-C643-AB57-E636921D2335}"/>
              </a:ext>
            </a:extLst>
          </p:cNvPr>
          <p:cNvSpPr>
            <a:spLocks noGrp="1"/>
          </p:cNvSpPr>
          <p:nvPr>
            <p:ph type="ftr" sz="quarter" idx="11"/>
          </p:nvPr>
        </p:nvSpPr>
        <p:spPr>
          <a:xfrm>
            <a:off x="6443132" y="6356351"/>
            <a:ext cx="4849708" cy="365125"/>
          </a:xfrm>
          <a:prstGeom prst="rect">
            <a:avLst/>
          </a:prstGeom>
        </p:spPr>
        <p:txBody>
          <a:bodyPr/>
          <a:lstStyle>
            <a:lvl1pPr>
              <a:defRPr b="0" i="0">
                <a:latin typeface="+mn-lt"/>
              </a:defRPr>
            </a:lvl1pPr>
          </a:lstStyle>
          <a:p>
            <a:r>
              <a:rPr lang="en-US" smtClean="0"/>
              <a:t>Confidential &amp; Proprietary </a:t>
            </a:r>
            <a:endParaRPr lang="en-US" dirty="0"/>
          </a:p>
        </p:txBody>
      </p:sp>
      <p:sp>
        <p:nvSpPr>
          <p:cNvPr id="10" name="Slide Number Placeholder 5">
            <a:extLst>
              <a:ext uri="{FF2B5EF4-FFF2-40B4-BE49-F238E27FC236}">
                <a16:creationId xmlns="" xmlns:a16="http://schemas.microsoft.com/office/drawing/2014/main" id="{A28ED4E6-CEBF-4B45-82D2-631523CF01E7}"/>
              </a:ext>
            </a:extLst>
          </p:cNvPr>
          <p:cNvSpPr>
            <a:spLocks noGrp="1"/>
          </p:cNvSpPr>
          <p:nvPr>
            <p:ph type="sldNum" sz="quarter" idx="12"/>
          </p:nvPr>
        </p:nvSpPr>
        <p:spPr>
          <a:xfrm>
            <a:off x="5665894" y="6356351"/>
            <a:ext cx="624840" cy="365125"/>
          </a:xfrm>
          <a:prstGeom prst="rect">
            <a:avLst/>
          </a:prstGeom>
        </p:spPr>
        <p:txBody>
          <a:bodyPr/>
          <a:lstStyle>
            <a:lvl1pPr>
              <a:defRPr b="0" i="0">
                <a:latin typeface="+mn-lt"/>
              </a:defRPr>
            </a:lvl1pPr>
          </a:lstStyle>
          <a:p>
            <a:fld id="{9BF076B6-2B2D-554C-BC15-BD6F2175AE13}" type="slidenum">
              <a:rPr lang="en-US" smtClean="0"/>
              <a:pPr/>
              <a:t>‹#›</a:t>
            </a:fld>
            <a:endParaRPr lang="en-US" dirty="0"/>
          </a:p>
        </p:txBody>
      </p:sp>
    </p:spTree>
    <p:extLst>
      <p:ext uri="{BB962C8B-B14F-4D97-AF65-F5344CB8AC3E}">
        <p14:creationId xmlns:p14="http://schemas.microsoft.com/office/powerpoint/2010/main" val="23849869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0_Title Slide_C">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8E78EDC5-B7C2-1046-A6AD-86376E75F11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781281" y="8881"/>
            <a:ext cx="4114800" cy="6858000"/>
          </a:xfrm>
          <a:prstGeom prst="rect">
            <a:avLst/>
          </a:prstGeom>
        </p:spPr>
      </p:pic>
      <p:sp>
        <p:nvSpPr>
          <p:cNvPr id="9" name="Rectangle 8"/>
          <p:cNvSpPr/>
          <p:nvPr userDrawn="1"/>
        </p:nvSpPr>
        <p:spPr>
          <a:xfrm>
            <a:off x="1" y="0"/>
            <a:ext cx="11887199" cy="45719"/>
          </a:xfrm>
          <a:prstGeom prst="rect">
            <a:avLst/>
          </a:prstGeom>
          <a:solidFill>
            <a:srgbClr val="3399CC"/>
          </a:solidFill>
          <a:ln>
            <a:noFill/>
          </a:ln>
          <a:scene3d>
            <a:camera prst="orthographicFront"/>
            <a:lightRig rig="contrasting" dir="t">
              <a:rot lat="0" lon="0" rev="2400000"/>
            </a:lightRig>
          </a:scene3d>
          <a:sp3d prstMaterial="powder">
            <a:bevelB w="0" h="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b="0" i="0" dirty="0">
              <a:latin typeface="Open Sans Regular" panose="020B0606030504020204" pitchFamily="34" charset="0"/>
              <a:cs typeface="Open Sans Regular" panose="020B0606030504020204" pitchFamily="34" charset="0"/>
            </a:endParaRPr>
          </a:p>
        </p:txBody>
      </p:sp>
      <p:pic>
        <p:nvPicPr>
          <p:cNvPr id="6" name="Picture 5" descr="SmartBiz_Logo_RGB.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05500" y="6140704"/>
            <a:ext cx="1596020" cy="749808"/>
          </a:xfrm>
          <a:prstGeom prst="rect">
            <a:avLst/>
          </a:prstGeom>
        </p:spPr>
      </p:pic>
      <p:cxnSp>
        <p:nvCxnSpPr>
          <p:cNvPr id="5" name="Straight Connector 4">
            <a:extLst>
              <a:ext uri="{FF2B5EF4-FFF2-40B4-BE49-F238E27FC236}">
                <a16:creationId xmlns="" xmlns:a16="http://schemas.microsoft.com/office/drawing/2014/main" id="{AC4E9FE9-C732-5F4E-B972-FACCDBC2A5E6}"/>
              </a:ext>
            </a:extLst>
          </p:cNvPr>
          <p:cNvCxnSpPr>
            <a:cxnSpLocks/>
          </p:cNvCxnSpPr>
          <p:nvPr userDrawn="1"/>
        </p:nvCxnSpPr>
        <p:spPr>
          <a:xfrm>
            <a:off x="405500" y="2224726"/>
            <a:ext cx="274305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 xmlns:a16="http://schemas.microsoft.com/office/drawing/2014/main" id="{51200B1E-B5CC-154F-9176-412B9F58DF04}"/>
              </a:ext>
            </a:extLst>
          </p:cNvPr>
          <p:cNvCxnSpPr>
            <a:cxnSpLocks/>
          </p:cNvCxnSpPr>
          <p:nvPr userDrawn="1"/>
        </p:nvCxnSpPr>
        <p:spPr>
          <a:xfrm>
            <a:off x="4355184" y="2224726"/>
            <a:ext cx="2743200" cy="0"/>
          </a:xfrm>
          <a:prstGeom prst="line">
            <a:avLst/>
          </a:prstGeom>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 xmlns:a16="http://schemas.microsoft.com/office/drawing/2014/main" id="{DEED13B0-FBC3-5840-B3C5-7FFE69FD443B}"/>
              </a:ext>
            </a:extLst>
          </p:cNvPr>
          <p:cNvPicPr>
            <a:picLocks noChangeAspect="1"/>
          </p:cNvPicPr>
          <p:nvPr userDrawn="1"/>
        </p:nvPicPr>
        <p:blipFill>
          <a:blip r:embed="rId4"/>
          <a:stretch>
            <a:fillRect/>
          </a:stretch>
        </p:blipFill>
        <p:spPr>
          <a:xfrm>
            <a:off x="3523268" y="1943700"/>
            <a:ext cx="457200" cy="406400"/>
          </a:xfrm>
          <a:prstGeom prst="rect">
            <a:avLst/>
          </a:prstGeom>
        </p:spPr>
      </p:pic>
      <p:sp>
        <p:nvSpPr>
          <p:cNvPr id="13" name="Title 1">
            <a:extLst>
              <a:ext uri="{FF2B5EF4-FFF2-40B4-BE49-F238E27FC236}">
                <a16:creationId xmlns="" xmlns:a16="http://schemas.microsoft.com/office/drawing/2014/main" id="{94F5CB80-28AA-714F-8292-7C33F9094B7C}"/>
              </a:ext>
            </a:extLst>
          </p:cNvPr>
          <p:cNvSpPr>
            <a:spLocks noGrp="1"/>
          </p:cNvSpPr>
          <p:nvPr>
            <p:ph type="ctrTitle"/>
          </p:nvPr>
        </p:nvSpPr>
        <p:spPr>
          <a:xfrm>
            <a:off x="405426" y="2369081"/>
            <a:ext cx="6711116" cy="1678339"/>
          </a:xfrm>
        </p:spPr>
        <p:txBody>
          <a:bodyPr>
            <a:noAutofit/>
          </a:bodyPr>
          <a:lstStyle>
            <a:lvl1pPr algn="ctr">
              <a:lnSpc>
                <a:spcPct val="90000"/>
              </a:lnSpc>
              <a:defRPr sz="4800" b="0" i="0" spc="0">
                <a:solidFill>
                  <a:srgbClr val="3399CC"/>
                </a:solidFill>
                <a:latin typeface="+mj-lt"/>
                <a:cs typeface="Open Sans"/>
              </a:defRPr>
            </a:lvl1pPr>
          </a:lstStyle>
          <a:p>
            <a:r>
              <a:rPr lang="en-US" smtClean="0"/>
              <a:t>Click to edit Master title style</a:t>
            </a:r>
            <a:endParaRPr lang="en-US" dirty="0"/>
          </a:p>
        </p:txBody>
      </p:sp>
      <p:cxnSp>
        <p:nvCxnSpPr>
          <p:cNvPr id="14" name="Straight Connector 13">
            <a:extLst>
              <a:ext uri="{FF2B5EF4-FFF2-40B4-BE49-F238E27FC236}">
                <a16:creationId xmlns="" xmlns:a16="http://schemas.microsoft.com/office/drawing/2014/main" id="{311018A4-DAF0-3245-AD02-2400482E7CA3}"/>
              </a:ext>
            </a:extLst>
          </p:cNvPr>
          <p:cNvCxnSpPr>
            <a:cxnSpLocks/>
          </p:cNvCxnSpPr>
          <p:nvPr userDrawn="1"/>
        </p:nvCxnSpPr>
        <p:spPr>
          <a:xfrm>
            <a:off x="405500" y="4122737"/>
            <a:ext cx="6692884" cy="0"/>
          </a:xfrm>
          <a:prstGeom prst="line">
            <a:avLst/>
          </a:prstGeom>
        </p:spPr>
        <p:style>
          <a:lnRef idx="1">
            <a:schemeClr val="accent1"/>
          </a:lnRef>
          <a:fillRef idx="0">
            <a:schemeClr val="accent1"/>
          </a:fillRef>
          <a:effectRef idx="0">
            <a:schemeClr val="accent1"/>
          </a:effectRef>
          <a:fontRef idx="minor">
            <a:schemeClr val="tx1"/>
          </a:fontRef>
        </p:style>
      </p:cxnSp>
      <p:sp>
        <p:nvSpPr>
          <p:cNvPr id="16" name="Subtitle 2">
            <a:extLst>
              <a:ext uri="{FF2B5EF4-FFF2-40B4-BE49-F238E27FC236}">
                <a16:creationId xmlns="" xmlns:a16="http://schemas.microsoft.com/office/drawing/2014/main" id="{2227B1D4-EEE9-8E4A-A518-84B2D59C6BE7}"/>
              </a:ext>
            </a:extLst>
          </p:cNvPr>
          <p:cNvSpPr>
            <a:spLocks noGrp="1"/>
          </p:cNvSpPr>
          <p:nvPr>
            <p:ph type="subTitle" idx="1"/>
          </p:nvPr>
        </p:nvSpPr>
        <p:spPr>
          <a:xfrm>
            <a:off x="405426" y="4338717"/>
            <a:ext cx="6692884" cy="638551"/>
          </a:xfrm>
        </p:spPr>
        <p:txBody>
          <a:bodyPr>
            <a:normAutofit/>
          </a:bodyPr>
          <a:lstStyle>
            <a:lvl1pPr marL="0" indent="0" algn="ctr">
              <a:buNone/>
              <a:defRPr sz="2400" b="0" i="0">
                <a:solidFill>
                  <a:schemeClr val="tx1">
                    <a:tint val="75000"/>
                  </a:schemeClr>
                </a:solidFill>
                <a:latin typeface="+mj-lt"/>
                <a:cs typeface="Open San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5124975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1_Title Slide_C">
    <p:spTree>
      <p:nvGrpSpPr>
        <p:cNvPr id="1" name=""/>
        <p:cNvGrpSpPr/>
        <p:nvPr/>
      </p:nvGrpSpPr>
      <p:grpSpPr>
        <a:xfrm>
          <a:off x="0" y="0"/>
          <a:ext cx="0" cy="0"/>
          <a:chOff x="0" y="0"/>
          <a:chExt cx="0" cy="0"/>
        </a:xfrm>
      </p:grpSpPr>
      <p:pic>
        <p:nvPicPr>
          <p:cNvPr id="12" name="Picture 11">
            <a:extLst>
              <a:ext uri="{FF2B5EF4-FFF2-40B4-BE49-F238E27FC236}">
                <a16:creationId xmlns="" xmlns:a16="http://schemas.microsoft.com/office/drawing/2014/main" id="{8A3A3BEC-FC43-8440-858D-7375FF8B71B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781281" y="8881"/>
            <a:ext cx="4114800" cy="6858000"/>
          </a:xfrm>
          <a:prstGeom prst="rect">
            <a:avLst/>
          </a:prstGeom>
        </p:spPr>
      </p:pic>
      <p:sp>
        <p:nvSpPr>
          <p:cNvPr id="9" name="Rectangle 8"/>
          <p:cNvSpPr/>
          <p:nvPr userDrawn="1"/>
        </p:nvSpPr>
        <p:spPr>
          <a:xfrm>
            <a:off x="1" y="0"/>
            <a:ext cx="11887199" cy="45719"/>
          </a:xfrm>
          <a:prstGeom prst="rect">
            <a:avLst/>
          </a:prstGeom>
          <a:solidFill>
            <a:srgbClr val="3399CC"/>
          </a:solidFill>
          <a:ln>
            <a:noFill/>
          </a:ln>
          <a:scene3d>
            <a:camera prst="orthographicFront"/>
            <a:lightRig rig="contrasting" dir="t">
              <a:rot lat="0" lon="0" rev="2400000"/>
            </a:lightRig>
          </a:scene3d>
          <a:sp3d prstMaterial="powder">
            <a:bevelB w="0" h="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b="0" i="0" dirty="0">
              <a:latin typeface="Open Sans Regular" panose="020B0606030504020204" pitchFamily="34" charset="0"/>
              <a:cs typeface="Open Sans Regular" panose="020B0606030504020204" pitchFamily="34" charset="0"/>
            </a:endParaRPr>
          </a:p>
        </p:txBody>
      </p:sp>
      <p:pic>
        <p:nvPicPr>
          <p:cNvPr id="6" name="Picture 5" descr="SmartBiz_Logo_RGB.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05500" y="6140704"/>
            <a:ext cx="1596020" cy="749808"/>
          </a:xfrm>
          <a:prstGeom prst="rect">
            <a:avLst/>
          </a:prstGeom>
        </p:spPr>
      </p:pic>
      <p:cxnSp>
        <p:nvCxnSpPr>
          <p:cNvPr id="5" name="Straight Connector 4">
            <a:extLst>
              <a:ext uri="{FF2B5EF4-FFF2-40B4-BE49-F238E27FC236}">
                <a16:creationId xmlns="" xmlns:a16="http://schemas.microsoft.com/office/drawing/2014/main" id="{AC4E9FE9-C732-5F4E-B972-FACCDBC2A5E6}"/>
              </a:ext>
            </a:extLst>
          </p:cNvPr>
          <p:cNvCxnSpPr>
            <a:cxnSpLocks/>
          </p:cNvCxnSpPr>
          <p:nvPr userDrawn="1"/>
        </p:nvCxnSpPr>
        <p:spPr>
          <a:xfrm>
            <a:off x="405500" y="2224726"/>
            <a:ext cx="274305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 xmlns:a16="http://schemas.microsoft.com/office/drawing/2014/main" id="{51200B1E-B5CC-154F-9176-412B9F58DF04}"/>
              </a:ext>
            </a:extLst>
          </p:cNvPr>
          <p:cNvCxnSpPr>
            <a:cxnSpLocks/>
          </p:cNvCxnSpPr>
          <p:nvPr userDrawn="1"/>
        </p:nvCxnSpPr>
        <p:spPr>
          <a:xfrm>
            <a:off x="4355184" y="2224726"/>
            <a:ext cx="2743200" cy="0"/>
          </a:xfrm>
          <a:prstGeom prst="line">
            <a:avLst/>
          </a:prstGeom>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 xmlns:a16="http://schemas.microsoft.com/office/drawing/2014/main" id="{DEED13B0-FBC3-5840-B3C5-7FFE69FD443B}"/>
              </a:ext>
            </a:extLst>
          </p:cNvPr>
          <p:cNvPicPr>
            <a:picLocks noChangeAspect="1"/>
          </p:cNvPicPr>
          <p:nvPr userDrawn="1"/>
        </p:nvPicPr>
        <p:blipFill>
          <a:blip r:embed="rId4"/>
          <a:stretch>
            <a:fillRect/>
          </a:stretch>
        </p:blipFill>
        <p:spPr>
          <a:xfrm>
            <a:off x="3523268" y="1943700"/>
            <a:ext cx="457200" cy="406400"/>
          </a:xfrm>
          <a:prstGeom prst="rect">
            <a:avLst/>
          </a:prstGeom>
        </p:spPr>
      </p:pic>
      <p:sp>
        <p:nvSpPr>
          <p:cNvPr id="13" name="Title 1">
            <a:extLst>
              <a:ext uri="{FF2B5EF4-FFF2-40B4-BE49-F238E27FC236}">
                <a16:creationId xmlns="" xmlns:a16="http://schemas.microsoft.com/office/drawing/2014/main" id="{B41B8A72-B913-B448-9254-D0D50CA497A9}"/>
              </a:ext>
            </a:extLst>
          </p:cNvPr>
          <p:cNvSpPr>
            <a:spLocks noGrp="1"/>
          </p:cNvSpPr>
          <p:nvPr>
            <p:ph type="ctrTitle"/>
          </p:nvPr>
        </p:nvSpPr>
        <p:spPr>
          <a:xfrm>
            <a:off x="405426" y="2369081"/>
            <a:ext cx="6711116" cy="1678339"/>
          </a:xfrm>
        </p:spPr>
        <p:txBody>
          <a:bodyPr>
            <a:noAutofit/>
          </a:bodyPr>
          <a:lstStyle>
            <a:lvl1pPr algn="ctr">
              <a:lnSpc>
                <a:spcPct val="90000"/>
              </a:lnSpc>
              <a:defRPr sz="4800" b="0" i="0" spc="0">
                <a:solidFill>
                  <a:srgbClr val="3399CC"/>
                </a:solidFill>
                <a:latin typeface="+mj-lt"/>
                <a:cs typeface="Open Sans"/>
              </a:defRPr>
            </a:lvl1pPr>
          </a:lstStyle>
          <a:p>
            <a:r>
              <a:rPr lang="en-US" smtClean="0"/>
              <a:t>Click to edit Master title style</a:t>
            </a:r>
            <a:endParaRPr lang="en-US" dirty="0"/>
          </a:p>
        </p:txBody>
      </p:sp>
      <p:cxnSp>
        <p:nvCxnSpPr>
          <p:cNvPr id="14" name="Straight Connector 13">
            <a:extLst>
              <a:ext uri="{FF2B5EF4-FFF2-40B4-BE49-F238E27FC236}">
                <a16:creationId xmlns="" xmlns:a16="http://schemas.microsoft.com/office/drawing/2014/main" id="{F4CAB982-D9F2-884E-8234-E1B23A08C268}"/>
              </a:ext>
            </a:extLst>
          </p:cNvPr>
          <p:cNvCxnSpPr>
            <a:cxnSpLocks/>
          </p:cNvCxnSpPr>
          <p:nvPr userDrawn="1"/>
        </p:nvCxnSpPr>
        <p:spPr>
          <a:xfrm>
            <a:off x="405500" y="4122737"/>
            <a:ext cx="6692884" cy="0"/>
          </a:xfrm>
          <a:prstGeom prst="line">
            <a:avLst/>
          </a:prstGeom>
        </p:spPr>
        <p:style>
          <a:lnRef idx="1">
            <a:schemeClr val="accent1"/>
          </a:lnRef>
          <a:fillRef idx="0">
            <a:schemeClr val="accent1"/>
          </a:fillRef>
          <a:effectRef idx="0">
            <a:schemeClr val="accent1"/>
          </a:effectRef>
          <a:fontRef idx="minor">
            <a:schemeClr val="tx1"/>
          </a:fontRef>
        </p:style>
      </p:cxnSp>
      <p:sp>
        <p:nvSpPr>
          <p:cNvPr id="16" name="Subtitle 2">
            <a:extLst>
              <a:ext uri="{FF2B5EF4-FFF2-40B4-BE49-F238E27FC236}">
                <a16:creationId xmlns="" xmlns:a16="http://schemas.microsoft.com/office/drawing/2014/main" id="{932A01A1-2D30-B042-A2EE-9BCF5F5D67EF}"/>
              </a:ext>
            </a:extLst>
          </p:cNvPr>
          <p:cNvSpPr>
            <a:spLocks noGrp="1"/>
          </p:cNvSpPr>
          <p:nvPr>
            <p:ph type="subTitle" idx="1"/>
          </p:nvPr>
        </p:nvSpPr>
        <p:spPr>
          <a:xfrm>
            <a:off x="405426" y="4338717"/>
            <a:ext cx="6692884" cy="638551"/>
          </a:xfrm>
        </p:spPr>
        <p:txBody>
          <a:bodyPr>
            <a:normAutofit/>
          </a:bodyPr>
          <a:lstStyle>
            <a:lvl1pPr marL="0" indent="0" algn="ctr">
              <a:buNone/>
              <a:defRPr sz="2400" b="0" i="0">
                <a:solidFill>
                  <a:schemeClr val="tx1">
                    <a:tint val="75000"/>
                  </a:schemeClr>
                </a:solidFill>
                <a:latin typeface="+mj-lt"/>
                <a:cs typeface="Open San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8517486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2_Title Slide_C">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B1EF47F8-9E28-0249-95B8-693C9F9E3F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781281" y="8881"/>
            <a:ext cx="4114800" cy="6858000"/>
          </a:xfrm>
          <a:prstGeom prst="rect">
            <a:avLst/>
          </a:prstGeom>
        </p:spPr>
      </p:pic>
      <p:sp>
        <p:nvSpPr>
          <p:cNvPr id="9" name="Rectangle 8"/>
          <p:cNvSpPr/>
          <p:nvPr userDrawn="1"/>
        </p:nvSpPr>
        <p:spPr>
          <a:xfrm>
            <a:off x="1" y="0"/>
            <a:ext cx="11887199" cy="45719"/>
          </a:xfrm>
          <a:prstGeom prst="rect">
            <a:avLst/>
          </a:prstGeom>
          <a:solidFill>
            <a:srgbClr val="3399CC"/>
          </a:solidFill>
          <a:ln>
            <a:noFill/>
          </a:ln>
          <a:scene3d>
            <a:camera prst="orthographicFront"/>
            <a:lightRig rig="contrasting" dir="t">
              <a:rot lat="0" lon="0" rev="2400000"/>
            </a:lightRig>
          </a:scene3d>
          <a:sp3d prstMaterial="powder">
            <a:bevelB w="0" h="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b="0" i="0" dirty="0">
              <a:latin typeface="Open Sans Regular" panose="020B0606030504020204" pitchFamily="34" charset="0"/>
              <a:cs typeface="Open Sans Regular" panose="020B0606030504020204" pitchFamily="34" charset="0"/>
            </a:endParaRPr>
          </a:p>
        </p:txBody>
      </p:sp>
      <p:pic>
        <p:nvPicPr>
          <p:cNvPr id="6" name="Picture 5" descr="SmartBiz_Logo_RGB.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05500" y="6140704"/>
            <a:ext cx="1596020" cy="749808"/>
          </a:xfrm>
          <a:prstGeom prst="rect">
            <a:avLst/>
          </a:prstGeom>
        </p:spPr>
      </p:pic>
      <p:cxnSp>
        <p:nvCxnSpPr>
          <p:cNvPr id="5" name="Straight Connector 4">
            <a:extLst>
              <a:ext uri="{FF2B5EF4-FFF2-40B4-BE49-F238E27FC236}">
                <a16:creationId xmlns="" xmlns:a16="http://schemas.microsoft.com/office/drawing/2014/main" id="{AC4E9FE9-C732-5F4E-B972-FACCDBC2A5E6}"/>
              </a:ext>
            </a:extLst>
          </p:cNvPr>
          <p:cNvCxnSpPr>
            <a:cxnSpLocks/>
          </p:cNvCxnSpPr>
          <p:nvPr userDrawn="1"/>
        </p:nvCxnSpPr>
        <p:spPr>
          <a:xfrm>
            <a:off x="405500" y="2224726"/>
            <a:ext cx="274305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 xmlns:a16="http://schemas.microsoft.com/office/drawing/2014/main" id="{51200B1E-B5CC-154F-9176-412B9F58DF04}"/>
              </a:ext>
            </a:extLst>
          </p:cNvPr>
          <p:cNvCxnSpPr>
            <a:cxnSpLocks/>
          </p:cNvCxnSpPr>
          <p:nvPr userDrawn="1"/>
        </p:nvCxnSpPr>
        <p:spPr>
          <a:xfrm>
            <a:off x="4355184" y="2224726"/>
            <a:ext cx="2743200" cy="0"/>
          </a:xfrm>
          <a:prstGeom prst="line">
            <a:avLst/>
          </a:prstGeom>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 xmlns:a16="http://schemas.microsoft.com/office/drawing/2014/main" id="{DEED13B0-FBC3-5840-B3C5-7FFE69FD443B}"/>
              </a:ext>
            </a:extLst>
          </p:cNvPr>
          <p:cNvPicPr>
            <a:picLocks noChangeAspect="1"/>
          </p:cNvPicPr>
          <p:nvPr userDrawn="1"/>
        </p:nvPicPr>
        <p:blipFill>
          <a:blip r:embed="rId4"/>
          <a:stretch>
            <a:fillRect/>
          </a:stretch>
        </p:blipFill>
        <p:spPr>
          <a:xfrm>
            <a:off x="3523268" y="1943700"/>
            <a:ext cx="457200" cy="406400"/>
          </a:xfrm>
          <a:prstGeom prst="rect">
            <a:avLst/>
          </a:prstGeom>
        </p:spPr>
      </p:pic>
      <p:sp>
        <p:nvSpPr>
          <p:cNvPr id="13" name="Title 1">
            <a:extLst>
              <a:ext uri="{FF2B5EF4-FFF2-40B4-BE49-F238E27FC236}">
                <a16:creationId xmlns="" xmlns:a16="http://schemas.microsoft.com/office/drawing/2014/main" id="{95D38AF3-D976-7544-8CF1-2ECD907A2963}"/>
              </a:ext>
            </a:extLst>
          </p:cNvPr>
          <p:cNvSpPr>
            <a:spLocks noGrp="1"/>
          </p:cNvSpPr>
          <p:nvPr>
            <p:ph type="ctrTitle"/>
          </p:nvPr>
        </p:nvSpPr>
        <p:spPr>
          <a:xfrm>
            <a:off x="405426" y="2369081"/>
            <a:ext cx="6711116" cy="1678339"/>
          </a:xfrm>
        </p:spPr>
        <p:txBody>
          <a:bodyPr>
            <a:noAutofit/>
          </a:bodyPr>
          <a:lstStyle>
            <a:lvl1pPr algn="ctr">
              <a:lnSpc>
                <a:spcPct val="90000"/>
              </a:lnSpc>
              <a:defRPr sz="4800" b="0" i="0" spc="0">
                <a:solidFill>
                  <a:srgbClr val="3399CC"/>
                </a:solidFill>
                <a:latin typeface="+mj-lt"/>
                <a:cs typeface="Open Sans"/>
              </a:defRPr>
            </a:lvl1pPr>
          </a:lstStyle>
          <a:p>
            <a:r>
              <a:rPr lang="en-US" smtClean="0"/>
              <a:t>Click to edit Master title style</a:t>
            </a:r>
            <a:endParaRPr lang="en-US" dirty="0"/>
          </a:p>
        </p:txBody>
      </p:sp>
      <p:cxnSp>
        <p:nvCxnSpPr>
          <p:cNvPr id="14" name="Straight Connector 13">
            <a:extLst>
              <a:ext uri="{FF2B5EF4-FFF2-40B4-BE49-F238E27FC236}">
                <a16:creationId xmlns="" xmlns:a16="http://schemas.microsoft.com/office/drawing/2014/main" id="{006120D7-33AA-7643-A5B8-E82049C986AE}"/>
              </a:ext>
            </a:extLst>
          </p:cNvPr>
          <p:cNvCxnSpPr>
            <a:cxnSpLocks/>
          </p:cNvCxnSpPr>
          <p:nvPr userDrawn="1"/>
        </p:nvCxnSpPr>
        <p:spPr>
          <a:xfrm>
            <a:off x="405500" y="4122737"/>
            <a:ext cx="6692884" cy="0"/>
          </a:xfrm>
          <a:prstGeom prst="line">
            <a:avLst/>
          </a:prstGeom>
        </p:spPr>
        <p:style>
          <a:lnRef idx="1">
            <a:schemeClr val="accent1"/>
          </a:lnRef>
          <a:fillRef idx="0">
            <a:schemeClr val="accent1"/>
          </a:fillRef>
          <a:effectRef idx="0">
            <a:schemeClr val="accent1"/>
          </a:effectRef>
          <a:fontRef idx="minor">
            <a:schemeClr val="tx1"/>
          </a:fontRef>
        </p:style>
      </p:cxnSp>
      <p:sp>
        <p:nvSpPr>
          <p:cNvPr id="16" name="Subtitle 2">
            <a:extLst>
              <a:ext uri="{FF2B5EF4-FFF2-40B4-BE49-F238E27FC236}">
                <a16:creationId xmlns="" xmlns:a16="http://schemas.microsoft.com/office/drawing/2014/main" id="{F0E4AA55-99AC-A848-8FFE-317B25576CB6}"/>
              </a:ext>
            </a:extLst>
          </p:cNvPr>
          <p:cNvSpPr>
            <a:spLocks noGrp="1"/>
          </p:cNvSpPr>
          <p:nvPr>
            <p:ph type="subTitle" idx="1"/>
          </p:nvPr>
        </p:nvSpPr>
        <p:spPr>
          <a:xfrm>
            <a:off x="405426" y="4338717"/>
            <a:ext cx="6692884" cy="638551"/>
          </a:xfrm>
        </p:spPr>
        <p:txBody>
          <a:bodyPr>
            <a:normAutofit/>
          </a:bodyPr>
          <a:lstStyle>
            <a:lvl1pPr marL="0" indent="0" algn="ctr">
              <a:buNone/>
              <a:defRPr sz="2400" b="0" i="0">
                <a:solidFill>
                  <a:schemeClr val="tx1">
                    <a:tint val="75000"/>
                  </a:schemeClr>
                </a:solidFill>
                <a:latin typeface="+mj-lt"/>
                <a:cs typeface="Open San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7698355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4_Title Slide_C">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B1EF47F8-9E28-0249-95B8-693C9F9E3F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258950" y="1247588"/>
            <a:ext cx="5614463" cy="5610412"/>
          </a:xfrm>
          <a:prstGeom prst="rect">
            <a:avLst/>
          </a:prstGeom>
        </p:spPr>
      </p:pic>
      <p:sp>
        <p:nvSpPr>
          <p:cNvPr id="9" name="Rectangle 8"/>
          <p:cNvSpPr/>
          <p:nvPr userDrawn="1"/>
        </p:nvSpPr>
        <p:spPr>
          <a:xfrm>
            <a:off x="1" y="0"/>
            <a:ext cx="11887199" cy="45719"/>
          </a:xfrm>
          <a:prstGeom prst="rect">
            <a:avLst/>
          </a:prstGeom>
          <a:solidFill>
            <a:srgbClr val="3399CC"/>
          </a:solidFill>
          <a:ln>
            <a:noFill/>
          </a:ln>
          <a:scene3d>
            <a:camera prst="orthographicFront"/>
            <a:lightRig rig="contrasting" dir="t">
              <a:rot lat="0" lon="0" rev="2400000"/>
            </a:lightRig>
          </a:scene3d>
          <a:sp3d prstMaterial="powder">
            <a:bevelB w="0" h="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b="0" i="0" dirty="0">
              <a:latin typeface="Open Sans Regular" panose="020B0606030504020204" pitchFamily="34" charset="0"/>
              <a:cs typeface="Open Sans Regular" panose="020B0606030504020204" pitchFamily="34" charset="0"/>
            </a:endParaRPr>
          </a:p>
        </p:txBody>
      </p:sp>
      <p:pic>
        <p:nvPicPr>
          <p:cNvPr id="6" name="Picture 5" descr="SmartBiz_Logo_RGB.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05500" y="6140704"/>
            <a:ext cx="1596020" cy="749808"/>
          </a:xfrm>
          <a:prstGeom prst="rect">
            <a:avLst/>
          </a:prstGeom>
        </p:spPr>
      </p:pic>
    </p:spTree>
    <p:extLst>
      <p:ext uri="{BB962C8B-B14F-4D97-AF65-F5344CB8AC3E}">
        <p14:creationId xmlns:p14="http://schemas.microsoft.com/office/powerpoint/2010/main" val="3494346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3_Title Slide_C">
    <p:spTree>
      <p:nvGrpSpPr>
        <p:cNvPr id="1" name=""/>
        <p:cNvGrpSpPr/>
        <p:nvPr/>
      </p:nvGrpSpPr>
      <p:grpSpPr>
        <a:xfrm>
          <a:off x="0" y="0"/>
          <a:ext cx="0" cy="0"/>
          <a:chOff x="0" y="0"/>
          <a:chExt cx="0" cy="0"/>
        </a:xfrm>
      </p:grpSpPr>
      <p:pic>
        <p:nvPicPr>
          <p:cNvPr id="12" name="Picture 11">
            <a:extLst>
              <a:ext uri="{FF2B5EF4-FFF2-40B4-BE49-F238E27FC236}">
                <a16:creationId xmlns="" xmlns:a16="http://schemas.microsoft.com/office/drawing/2014/main" id="{2E8C09D9-375D-FE43-99AD-AE46BC5F82FA}"/>
              </a:ext>
            </a:extLst>
          </p:cNvPr>
          <p:cNvPicPr>
            <a:picLocks/>
          </p:cNvPicPr>
          <p:nvPr userDrawn="1"/>
        </p:nvPicPr>
        <p:blipFill rotWithShape="1">
          <a:blip r:embed="rId2">
            <a:extLst>
              <a:ext uri="{28A0092B-C50C-407E-A947-70E740481C1C}">
                <a14:useLocalDpi xmlns:a14="http://schemas.microsoft.com/office/drawing/2010/main" val="0"/>
              </a:ext>
            </a:extLst>
          </a:blip>
          <a:srcRect l="75" t="196" r="507" b="-196"/>
          <a:stretch/>
        </p:blipFill>
        <p:spPr>
          <a:xfrm>
            <a:off x="7772400" y="26469"/>
            <a:ext cx="4114800" cy="6858000"/>
          </a:xfrm>
          <a:prstGeom prst="rect">
            <a:avLst/>
          </a:prstGeom>
        </p:spPr>
      </p:pic>
      <p:sp>
        <p:nvSpPr>
          <p:cNvPr id="9" name="Rectangle 8"/>
          <p:cNvSpPr/>
          <p:nvPr userDrawn="1"/>
        </p:nvSpPr>
        <p:spPr>
          <a:xfrm>
            <a:off x="1" y="0"/>
            <a:ext cx="11887199" cy="45719"/>
          </a:xfrm>
          <a:prstGeom prst="rect">
            <a:avLst/>
          </a:prstGeom>
          <a:solidFill>
            <a:srgbClr val="3399CC"/>
          </a:solidFill>
          <a:ln>
            <a:noFill/>
          </a:ln>
          <a:scene3d>
            <a:camera prst="orthographicFront"/>
            <a:lightRig rig="contrasting" dir="t">
              <a:rot lat="0" lon="0" rev="2400000"/>
            </a:lightRig>
          </a:scene3d>
          <a:sp3d prstMaterial="powder">
            <a:bevelB w="0" h="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b="0" i="0" dirty="0">
              <a:latin typeface="Open Sans Regular" panose="020B0606030504020204" pitchFamily="34" charset="0"/>
              <a:cs typeface="Open Sans Regular" panose="020B0606030504020204" pitchFamily="34" charset="0"/>
            </a:endParaRPr>
          </a:p>
        </p:txBody>
      </p:sp>
      <p:pic>
        <p:nvPicPr>
          <p:cNvPr id="6" name="Picture 5" descr="SmartBiz_Logo_RGB.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05500" y="6140704"/>
            <a:ext cx="1596020" cy="749808"/>
          </a:xfrm>
          <a:prstGeom prst="rect">
            <a:avLst/>
          </a:prstGeom>
        </p:spPr>
      </p:pic>
      <p:cxnSp>
        <p:nvCxnSpPr>
          <p:cNvPr id="5" name="Straight Connector 4">
            <a:extLst>
              <a:ext uri="{FF2B5EF4-FFF2-40B4-BE49-F238E27FC236}">
                <a16:creationId xmlns="" xmlns:a16="http://schemas.microsoft.com/office/drawing/2014/main" id="{AC4E9FE9-C732-5F4E-B972-FACCDBC2A5E6}"/>
              </a:ext>
            </a:extLst>
          </p:cNvPr>
          <p:cNvCxnSpPr>
            <a:cxnSpLocks/>
          </p:cNvCxnSpPr>
          <p:nvPr userDrawn="1"/>
        </p:nvCxnSpPr>
        <p:spPr>
          <a:xfrm>
            <a:off x="405500" y="2224726"/>
            <a:ext cx="274305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 xmlns:a16="http://schemas.microsoft.com/office/drawing/2014/main" id="{51200B1E-B5CC-154F-9176-412B9F58DF04}"/>
              </a:ext>
            </a:extLst>
          </p:cNvPr>
          <p:cNvCxnSpPr>
            <a:cxnSpLocks/>
          </p:cNvCxnSpPr>
          <p:nvPr userDrawn="1"/>
        </p:nvCxnSpPr>
        <p:spPr>
          <a:xfrm>
            <a:off x="4355184" y="2224726"/>
            <a:ext cx="2743200" cy="0"/>
          </a:xfrm>
          <a:prstGeom prst="line">
            <a:avLst/>
          </a:prstGeom>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 xmlns:a16="http://schemas.microsoft.com/office/drawing/2014/main" id="{DEED13B0-FBC3-5840-B3C5-7FFE69FD443B}"/>
              </a:ext>
            </a:extLst>
          </p:cNvPr>
          <p:cNvPicPr>
            <a:picLocks noChangeAspect="1"/>
          </p:cNvPicPr>
          <p:nvPr userDrawn="1"/>
        </p:nvPicPr>
        <p:blipFill>
          <a:blip r:embed="rId4"/>
          <a:stretch>
            <a:fillRect/>
          </a:stretch>
        </p:blipFill>
        <p:spPr>
          <a:xfrm>
            <a:off x="3523268" y="1943700"/>
            <a:ext cx="457200" cy="406400"/>
          </a:xfrm>
          <a:prstGeom prst="rect">
            <a:avLst/>
          </a:prstGeom>
        </p:spPr>
      </p:pic>
      <p:sp>
        <p:nvSpPr>
          <p:cNvPr id="13" name="Title 1">
            <a:extLst>
              <a:ext uri="{FF2B5EF4-FFF2-40B4-BE49-F238E27FC236}">
                <a16:creationId xmlns="" xmlns:a16="http://schemas.microsoft.com/office/drawing/2014/main" id="{1357F9FC-00FD-054D-B6D2-C01F49806950}"/>
              </a:ext>
            </a:extLst>
          </p:cNvPr>
          <p:cNvSpPr>
            <a:spLocks noGrp="1"/>
          </p:cNvSpPr>
          <p:nvPr>
            <p:ph type="ctrTitle"/>
          </p:nvPr>
        </p:nvSpPr>
        <p:spPr>
          <a:xfrm>
            <a:off x="405426" y="2369081"/>
            <a:ext cx="6711116" cy="1678339"/>
          </a:xfrm>
        </p:spPr>
        <p:txBody>
          <a:bodyPr>
            <a:noAutofit/>
          </a:bodyPr>
          <a:lstStyle>
            <a:lvl1pPr algn="ctr">
              <a:lnSpc>
                <a:spcPct val="90000"/>
              </a:lnSpc>
              <a:defRPr sz="4800" b="0" i="0" spc="0">
                <a:solidFill>
                  <a:srgbClr val="3399CC"/>
                </a:solidFill>
                <a:latin typeface="+mj-lt"/>
                <a:cs typeface="Open Sans"/>
              </a:defRPr>
            </a:lvl1pPr>
          </a:lstStyle>
          <a:p>
            <a:r>
              <a:rPr lang="en-US" smtClean="0"/>
              <a:t>Click to edit Master title style</a:t>
            </a:r>
            <a:endParaRPr lang="en-US" dirty="0"/>
          </a:p>
        </p:txBody>
      </p:sp>
      <p:cxnSp>
        <p:nvCxnSpPr>
          <p:cNvPr id="14" name="Straight Connector 13">
            <a:extLst>
              <a:ext uri="{FF2B5EF4-FFF2-40B4-BE49-F238E27FC236}">
                <a16:creationId xmlns="" xmlns:a16="http://schemas.microsoft.com/office/drawing/2014/main" id="{A92E3757-C779-2142-AFC4-91F2F25701B1}"/>
              </a:ext>
            </a:extLst>
          </p:cNvPr>
          <p:cNvCxnSpPr>
            <a:cxnSpLocks/>
          </p:cNvCxnSpPr>
          <p:nvPr userDrawn="1"/>
        </p:nvCxnSpPr>
        <p:spPr>
          <a:xfrm>
            <a:off x="405500" y="4122737"/>
            <a:ext cx="6692884" cy="0"/>
          </a:xfrm>
          <a:prstGeom prst="line">
            <a:avLst/>
          </a:prstGeom>
        </p:spPr>
        <p:style>
          <a:lnRef idx="1">
            <a:schemeClr val="accent1"/>
          </a:lnRef>
          <a:fillRef idx="0">
            <a:schemeClr val="accent1"/>
          </a:fillRef>
          <a:effectRef idx="0">
            <a:schemeClr val="accent1"/>
          </a:effectRef>
          <a:fontRef idx="minor">
            <a:schemeClr val="tx1"/>
          </a:fontRef>
        </p:style>
      </p:cxnSp>
      <p:sp>
        <p:nvSpPr>
          <p:cNvPr id="16" name="Subtitle 2">
            <a:extLst>
              <a:ext uri="{FF2B5EF4-FFF2-40B4-BE49-F238E27FC236}">
                <a16:creationId xmlns="" xmlns:a16="http://schemas.microsoft.com/office/drawing/2014/main" id="{8AA17113-170B-9245-82B5-6871B114A750}"/>
              </a:ext>
            </a:extLst>
          </p:cNvPr>
          <p:cNvSpPr>
            <a:spLocks noGrp="1"/>
          </p:cNvSpPr>
          <p:nvPr>
            <p:ph type="subTitle" idx="1"/>
          </p:nvPr>
        </p:nvSpPr>
        <p:spPr>
          <a:xfrm>
            <a:off x="405426" y="4338717"/>
            <a:ext cx="6692884" cy="638551"/>
          </a:xfrm>
        </p:spPr>
        <p:txBody>
          <a:bodyPr>
            <a:normAutofit/>
          </a:bodyPr>
          <a:lstStyle>
            <a:lvl1pPr marL="0" indent="0" algn="ctr">
              <a:buNone/>
              <a:defRPr sz="2400" b="0" i="0">
                <a:solidFill>
                  <a:schemeClr val="tx1">
                    <a:tint val="75000"/>
                  </a:schemeClr>
                </a:solidFill>
                <a:latin typeface="+mj-lt"/>
                <a:cs typeface="Open San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720471050"/>
      </p:ext>
    </p:extLst>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slideLayout" Target="../slideLayouts/slideLayout25.xml"/><Relationship Id="rId26" Type="http://schemas.openxmlformats.org/officeDocument/2006/relationships/slideLayout" Target="../slideLayouts/slideLayout26.xml"/><Relationship Id="rId27" Type="http://schemas.openxmlformats.org/officeDocument/2006/relationships/theme" Target="../theme/theme1.xml"/><Relationship Id="rId28" Type="http://schemas.openxmlformats.org/officeDocument/2006/relationships/image" Target="../media/image1.pn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35.xml"/><Relationship Id="rId20" Type="http://schemas.openxmlformats.org/officeDocument/2006/relationships/image" Target="../media/image1.png"/><Relationship Id="rId10" Type="http://schemas.openxmlformats.org/officeDocument/2006/relationships/slideLayout" Target="../slideLayouts/slideLayout36.xml"/><Relationship Id="rId11" Type="http://schemas.openxmlformats.org/officeDocument/2006/relationships/slideLayout" Target="../slideLayouts/slideLayout37.xml"/><Relationship Id="rId12" Type="http://schemas.openxmlformats.org/officeDocument/2006/relationships/slideLayout" Target="../slideLayouts/slideLayout38.xml"/><Relationship Id="rId13" Type="http://schemas.openxmlformats.org/officeDocument/2006/relationships/slideLayout" Target="../slideLayouts/slideLayout39.xml"/><Relationship Id="rId14" Type="http://schemas.openxmlformats.org/officeDocument/2006/relationships/slideLayout" Target="../slideLayouts/slideLayout40.xml"/><Relationship Id="rId15" Type="http://schemas.openxmlformats.org/officeDocument/2006/relationships/slideLayout" Target="../slideLayouts/slideLayout41.xml"/><Relationship Id="rId16" Type="http://schemas.openxmlformats.org/officeDocument/2006/relationships/slideLayout" Target="../slideLayouts/slideLayout42.xml"/><Relationship Id="rId17" Type="http://schemas.openxmlformats.org/officeDocument/2006/relationships/slideLayout" Target="../slideLayouts/slideLayout43.xml"/><Relationship Id="rId18" Type="http://schemas.openxmlformats.org/officeDocument/2006/relationships/theme" Target="../theme/theme2.xml"/><Relationship Id="rId19" Type="http://schemas.openxmlformats.org/officeDocument/2006/relationships/image" Target="../media/image12.png"/><Relationship Id="rId1" Type="http://schemas.openxmlformats.org/officeDocument/2006/relationships/slideLayout" Target="../slideLayouts/slideLayout27.xml"/><Relationship Id="rId2" Type="http://schemas.openxmlformats.org/officeDocument/2006/relationships/slideLayout" Target="../slideLayouts/slideLayout28.xml"/><Relationship Id="rId3" Type="http://schemas.openxmlformats.org/officeDocument/2006/relationships/slideLayout" Target="../slideLayouts/slideLayout29.xml"/><Relationship Id="rId4" Type="http://schemas.openxmlformats.org/officeDocument/2006/relationships/slideLayout" Target="../slideLayouts/slideLayout30.xml"/><Relationship Id="rId5" Type="http://schemas.openxmlformats.org/officeDocument/2006/relationships/slideLayout" Target="../slideLayouts/slideLayout31.xml"/><Relationship Id="rId6" Type="http://schemas.openxmlformats.org/officeDocument/2006/relationships/slideLayout" Target="../slideLayouts/slideLayout32.xml"/><Relationship Id="rId7" Type="http://schemas.openxmlformats.org/officeDocument/2006/relationships/slideLayout" Target="../slideLayouts/slideLayout33.xml"/><Relationship Id="rId8"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94360" y="274638"/>
            <a:ext cx="1069848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594360" y="1600201"/>
            <a:ext cx="10698480"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3"/>
          </p:nvPr>
        </p:nvSpPr>
        <p:spPr>
          <a:xfrm>
            <a:off x="6443132" y="6356351"/>
            <a:ext cx="4849708" cy="365125"/>
          </a:xfrm>
          <a:prstGeom prst="rect">
            <a:avLst/>
          </a:prstGeom>
        </p:spPr>
        <p:txBody>
          <a:bodyPr vert="horz" lIns="91440" tIns="45720" rIns="91440" bIns="45720" rtlCol="0" anchor="ctr"/>
          <a:lstStyle>
            <a:lvl1pPr algn="r">
              <a:defRPr sz="1200" b="0" i="0">
                <a:solidFill>
                  <a:schemeClr val="bg1">
                    <a:lumMod val="65000"/>
                  </a:schemeClr>
                </a:solidFill>
                <a:latin typeface="+mn-lt"/>
                <a:cs typeface="Open Sans"/>
              </a:defRPr>
            </a:lvl1pPr>
          </a:lstStyle>
          <a:p>
            <a:r>
              <a:rPr lang="en-US" smtClean="0"/>
              <a:t>Confidential &amp; Proprietary </a:t>
            </a:r>
            <a:endParaRPr lang="en-US" dirty="0"/>
          </a:p>
        </p:txBody>
      </p:sp>
      <p:sp>
        <p:nvSpPr>
          <p:cNvPr id="6" name="Slide Number Placeholder 5"/>
          <p:cNvSpPr>
            <a:spLocks noGrp="1"/>
          </p:cNvSpPr>
          <p:nvPr>
            <p:ph type="sldNum" sz="quarter" idx="4"/>
          </p:nvPr>
        </p:nvSpPr>
        <p:spPr>
          <a:xfrm>
            <a:off x="5665894" y="6356351"/>
            <a:ext cx="624840" cy="365125"/>
          </a:xfrm>
          <a:prstGeom prst="rect">
            <a:avLst/>
          </a:prstGeom>
        </p:spPr>
        <p:txBody>
          <a:bodyPr vert="horz" lIns="91440" tIns="45720" rIns="91440" bIns="45720" rtlCol="0" anchor="ctr"/>
          <a:lstStyle>
            <a:lvl1pPr algn="ctr">
              <a:defRPr sz="1200" b="0" i="0">
                <a:solidFill>
                  <a:schemeClr val="tx1">
                    <a:tint val="75000"/>
                  </a:schemeClr>
                </a:solidFill>
                <a:latin typeface="+mn-lt"/>
                <a:cs typeface="Open Sans"/>
              </a:defRPr>
            </a:lvl1pPr>
          </a:lstStyle>
          <a:p>
            <a:fld id="{9BF076B6-2B2D-554C-BC15-BD6F2175AE13}" type="slidenum">
              <a:rPr lang="en-US" smtClean="0"/>
              <a:pPr/>
              <a:t>‹#›</a:t>
            </a:fld>
            <a:endParaRPr lang="en-US" dirty="0"/>
          </a:p>
        </p:txBody>
      </p:sp>
      <p:sp>
        <p:nvSpPr>
          <p:cNvPr id="7" name="Rectangle 6"/>
          <p:cNvSpPr/>
          <p:nvPr/>
        </p:nvSpPr>
        <p:spPr>
          <a:xfrm>
            <a:off x="1" y="0"/>
            <a:ext cx="11887199" cy="45719"/>
          </a:xfrm>
          <a:prstGeom prst="rect">
            <a:avLst/>
          </a:prstGeom>
          <a:solidFill>
            <a:srgbClr val="3399CC"/>
          </a:solidFill>
          <a:ln>
            <a:noFill/>
          </a:ln>
          <a:scene3d>
            <a:camera prst="orthographicFront"/>
            <a:lightRig rig="contrasting" dir="t">
              <a:rot lat="0" lon="0" rev="2400000"/>
            </a:lightRig>
          </a:scene3d>
          <a:sp3d prstMaterial="powder">
            <a:bevelB w="0" h="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b="0" i="0" dirty="0">
              <a:latin typeface="Open Sans Regular" panose="020B0606030504020204" pitchFamily="34" charset="0"/>
              <a:cs typeface="Open Sans Regular" panose="020B0606030504020204" pitchFamily="34" charset="0"/>
            </a:endParaRPr>
          </a:p>
        </p:txBody>
      </p:sp>
      <p:pic>
        <p:nvPicPr>
          <p:cNvPr id="8" name="Picture 7" descr="SmartBiz_Logo_RGB.png"/>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405500" y="6140704"/>
            <a:ext cx="1596020" cy="749808"/>
          </a:xfrm>
          <a:prstGeom prst="rect">
            <a:avLst/>
          </a:prstGeom>
        </p:spPr>
      </p:pic>
    </p:spTree>
    <p:extLst>
      <p:ext uri="{BB962C8B-B14F-4D97-AF65-F5344CB8AC3E}">
        <p14:creationId xmlns:p14="http://schemas.microsoft.com/office/powerpoint/2010/main" val="2706279242"/>
      </p:ext>
    </p:extLst>
  </p:cSld>
  <p:clrMap bg1="lt1" tx1="dk1" bg2="lt2" tx2="dk2" accent1="accent1" accent2="accent2" accent3="accent3" accent4="accent4" accent5="accent5" accent6="accent6" hlink="hlink" folHlink="folHlink"/>
  <p:sldLayoutIdLst>
    <p:sldLayoutId id="2147483649" r:id="rId1"/>
    <p:sldLayoutId id="2147483672" r:id="rId2"/>
    <p:sldLayoutId id="2147483692" r:id="rId3"/>
    <p:sldLayoutId id="2147483693" r:id="rId4"/>
    <p:sldLayoutId id="2147483694" r:id="rId5"/>
    <p:sldLayoutId id="2147483695" r:id="rId6"/>
    <p:sldLayoutId id="2147483696" r:id="rId7"/>
    <p:sldLayoutId id="2147483724" r:id="rId8"/>
    <p:sldLayoutId id="2147483697" r:id="rId9"/>
    <p:sldLayoutId id="2147483698" r:id="rId10"/>
    <p:sldLayoutId id="2147483650" r:id="rId11"/>
    <p:sldLayoutId id="2147483651" r:id="rId12"/>
    <p:sldLayoutId id="2147483652" r:id="rId13"/>
    <p:sldLayoutId id="2147483653" r:id="rId14"/>
    <p:sldLayoutId id="2147483682" r:id="rId15"/>
    <p:sldLayoutId id="2147483686" r:id="rId16"/>
    <p:sldLayoutId id="2147483687" r:id="rId17"/>
    <p:sldLayoutId id="2147483663" r:id="rId18"/>
    <p:sldLayoutId id="2147483688" r:id="rId19"/>
    <p:sldLayoutId id="2147483689" r:id="rId20"/>
    <p:sldLayoutId id="2147483679" r:id="rId21"/>
    <p:sldLayoutId id="2147483690" r:id="rId22"/>
    <p:sldLayoutId id="2147483691" r:id="rId23"/>
    <p:sldLayoutId id="2147483654" r:id="rId24"/>
    <p:sldLayoutId id="2147483656" r:id="rId25"/>
    <p:sldLayoutId id="2147483666" r:id="rId26"/>
  </p:sldLayoutIdLst>
  <p:hf hdr="0" dt="0"/>
  <p:txStyles>
    <p:titleStyle>
      <a:lvl1pPr algn="l" defTabSz="457200" rtl="0" eaLnBrk="1" latinLnBrk="0" hangingPunct="1">
        <a:spcBef>
          <a:spcPct val="0"/>
        </a:spcBef>
        <a:buNone/>
        <a:defRPr sz="3200" b="0" i="0" kern="1200">
          <a:solidFill>
            <a:srgbClr val="3399CC"/>
          </a:solidFill>
          <a:latin typeface="+mj-lt"/>
          <a:ea typeface="+mj-ea"/>
          <a:cs typeface="Open Sans"/>
        </a:defRPr>
      </a:lvl1pPr>
    </p:titleStyle>
    <p:bodyStyle>
      <a:lvl1pPr marL="342900" indent="-342900" algn="l" defTabSz="457200" rtl="0" eaLnBrk="1" latinLnBrk="0" hangingPunct="1">
        <a:spcBef>
          <a:spcPct val="20000"/>
        </a:spcBef>
        <a:buFont typeface="Arial"/>
        <a:buChar char="•"/>
        <a:defRPr sz="2800" kern="1200">
          <a:solidFill>
            <a:schemeClr val="tx1">
              <a:lumMod val="50000"/>
              <a:lumOff val="50000"/>
            </a:schemeClr>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lumMod val="50000"/>
              <a:lumOff val="50000"/>
            </a:schemeClr>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1">
              <a:lumMod val="50000"/>
              <a:lumOff val="50000"/>
            </a:schemeClr>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lumMod val="50000"/>
              <a:lumOff val="50000"/>
            </a:schemeClr>
          </a:solidFill>
          <a:latin typeface="+mn-lt"/>
          <a:ea typeface="+mn-ea"/>
          <a:cs typeface="+mn-cs"/>
        </a:defRPr>
      </a:lvl4pPr>
      <a:lvl5pPr marL="2057400" indent="-228600" algn="l" defTabSz="457200" rtl="0" eaLnBrk="1" latinLnBrk="0" hangingPunct="1">
        <a:spcBef>
          <a:spcPct val="20000"/>
        </a:spcBef>
        <a:buFont typeface="Arial"/>
        <a:buChar char="»"/>
        <a:defRPr sz="1400" kern="1200">
          <a:solidFill>
            <a:schemeClr val="tx1">
              <a:lumMod val="50000"/>
              <a:lumOff val="5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 xmlns:a16="http://schemas.microsoft.com/office/drawing/2014/main" id="{B69E945B-DAC7-944D-B3B2-C0959A54F570}"/>
              </a:ext>
            </a:extLst>
          </p:cNvPr>
          <p:cNvPicPr>
            <a:picLocks noChangeAspect="1"/>
          </p:cNvPicPr>
          <p:nvPr/>
        </p:nvPicPr>
        <p:blipFill rotWithShape="1">
          <a:blip r:embed="rId19">
            <a:alphaModFix amt="30000"/>
          </a:blip>
          <a:srcRect t="1" b="4151"/>
          <a:stretch/>
        </p:blipFill>
        <p:spPr>
          <a:xfrm>
            <a:off x="-1073" y="0"/>
            <a:ext cx="11888273" cy="2834640"/>
          </a:xfrm>
          <a:prstGeom prst="rect">
            <a:avLst/>
          </a:prstGeom>
        </p:spPr>
      </p:pic>
      <p:sp>
        <p:nvSpPr>
          <p:cNvPr id="2" name="Title Placeholder 1"/>
          <p:cNvSpPr>
            <a:spLocks noGrp="1"/>
          </p:cNvSpPr>
          <p:nvPr>
            <p:ph type="title"/>
          </p:nvPr>
        </p:nvSpPr>
        <p:spPr>
          <a:xfrm>
            <a:off x="594360" y="274638"/>
            <a:ext cx="1069848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94360" y="1600201"/>
            <a:ext cx="10698480"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3"/>
          </p:nvPr>
        </p:nvSpPr>
        <p:spPr>
          <a:xfrm>
            <a:off x="6443132" y="6356351"/>
            <a:ext cx="4849708" cy="365125"/>
          </a:xfrm>
          <a:prstGeom prst="rect">
            <a:avLst/>
          </a:prstGeom>
        </p:spPr>
        <p:txBody>
          <a:bodyPr vert="horz" lIns="91440" tIns="45720" rIns="91440" bIns="45720" rtlCol="0" anchor="ctr"/>
          <a:lstStyle>
            <a:lvl1pPr algn="r">
              <a:defRPr sz="1200" b="0" i="0">
                <a:solidFill>
                  <a:schemeClr val="bg1">
                    <a:lumMod val="65000"/>
                  </a:schemeClr>
                </a:solidFill>
                <a:latin typeface="+mn-lt"/>
                <a:cs typeface="Open Sans"/>
              </a:defRPr>
            </a:lvl1pPr>
          </a:lstStyle>
          <a:p>
            <a:r>
              <a:rPr lang="en-US" smtClean="0"/>
              <a:t>Confidential &amp; Proprietary </a:t>
            </a:r>
            <a:endParaRPr lang="en-US" dirty="0"/>
          </a:p>
        </p:txBody>
      </p:sp>
      <p:sp>
        <p:nvSpPr>
          <p:cNvPr id="6" name="Slide Number Placeholder 5"/>
          <p:cNvSpPr>
            <a:spLocks noGrp="1"/>
          </p:cNvSpPr>
          <p:nvPr>
            <p:ph type="sldNum" sz="quarter" idx="4"/>
          </p:nvPr>
        </p:nvSpPr>
        <p:spPr>
          <a:xfrm>
            <a:off x="5665894" y="6356351"/>
            <a:ext cx="624840" cy="365125"/>
          </a:xfrm>
          <a:prstGeom prst="rect">
            <a:avLst/>
          </a:prstGeom>
        </p:spPr>
        <p:txBody>
          <a:bodyPr vert="horz" lIns="91440" tIns="45720" rIns="91440" bIns="45720" rtlCol="0" anchor="ctr"/>
          <a:lstStyle>
            <a:lvl1pPr algn="ctr">
              <a:defRPr sz="1200" b="0" i="0">
                <a:solidFill>
                  <a:schemeClr val="tx1">
                    <a:tint val="75000"/>
                  </a:schemeClr>
                </a:solidFill>
                <a:latin typeface="+mn-lt"/>
                <a:cs typeface="Open Sans"/>
              </a:defRPr>
            </a:lvl1pPr>
          </a:lstStyle>
          <a:p>
            <a:fld id="{9BF076B6-2B2D-554C-BC15-BD6F2175AE13}" type="slidenum">
              <a:rPr lang="en-US" smtClean="0"/>
              <a:pPr/>
              <a:t>‹#›</a:t>
            </a:fld>
            <a:endParaRPr lang="en-US" dirty="0"/>
          </a:p>
        </p:txBody>
      </p:sp>
      <p:sp>
        <p:nvSpPr>
          <p:cNvPr id="7" name="Rectangle 6"/>
          <p:cNvSpPr/>
          <p:nvPr/>
        </p:nvSpPr>
        <p:spPr>
          <a:xfrm>
            <a:off x="1" y="0"/>
            <a:ext cx="11887199" cy="45719"/>
          </a:xfrm>
          <a:prstGeom prst="rect">
            <a:avLst/>
          </a:prstGeom>
          <a:solidFill>
            <a:srgbClr val="3399CC"/>
          </a:solidFill>
          <a:ln>
            <a:noFill/>
          </a:ln>
          <a:scene3d>
            <a:camera prst="orthographicFront"/>
            <a:lightRig rig="contrasting" dir="t">
              <a:rot lat="0" lon="0" rev="2400000"/>
            </a:lightRig>
          </a:scene3d>
          <a:sp3d prstMaterial="powder">
            <a:bevelB w="0" h="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b="0" i="0" dirty="0">
              <a:latin typeface="Open Sans Regular" panose="020B0606030504020204" pitchFamily="34" charset="0"/>
              <a:cs typeface="Open Sans Regular" panose="020B0606030504020204" pitchFamily="34" charset="0"/>
            </a:endParaRPr>
          </a:p>
        </p:txBody>
      </p:sp>
      <p:pic>
        <p:nvPicPr>
          <p:cNvPr id="8" name="Picture 7" descr="SmartBiz_Logo_RGB.pn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405500" y="6140704"/>
            <a:ext cx="1596020" cy="749808"/>
          </a:xfrm>
          <a:prstGeom prst="rect">
            <a:avLst/>
          </a:prstGeom>
        </p:spPr>
      </p:pic>
    </p:spTree>
    <p:extLst>
      <p:ext uri="{BB962C8B-B14F-4D97-AF65-F5344CB8AC3E}">
        <p14:creationId xmlns:p14="http://schemas.microsoft.com/office/powerpoint/2010/main" val="1761583814"/>
      </p:ext>
    </p:extLst>
  </p:cSld>
  <p:clrMap bg1="lt1" tx1="dk1" bg2="lt2" tx2="dk2" accent1="accent1" accent2="accent2" accent3="accent3" accent4="accent4" accent5="accent5" accent6="accent6" hlink="hlink" folHlink="folHlink"/>
  <p:sldLayoutIdLst>
    <p:sldLayoutId id="2147483700"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19" r:id="rId13"/>
    <p:sldLayoutId id="2147483720" r:id="rId14"/>
    <p:sldLayoutId id="2147483721" r:id="rId15"/>
    <p:sldLayoutId id="2147483722" r:id="rId16"/>
    <p:sldLayoutId id="2147483723" r:id="rId17"/>
  </p:sldLayoutIdLst>
  <p:hf hdr="0" dt="0"/>
  <p:txStyles>
    <p:titleStyle>
      <a:lvl1pPr algn="l" defTabSz="457200" rtl="0" eaLnBrk="1" latinLnBrk="0" hangingPunct="1">
        <a:spcBef>
          <a:spcPct val="0"/>
        </a:spcBef>
        <a:buNone/>
        <a:defRPr sz="3200" b="0" i="0" kern="1200">
          <a:solidFill>
            <a:srgbClr val="3399CC"/>
          </a:solidFill>
          <a:latin typeface="+mj-lt"/>
          <a:ea typeface="+mj-ea"/>
          <a:cs typeface="Open Sans"/>
        </a:defRPr>
      </a:lvl1pPr>
    </p:titleStyle>
    <p:bodyStyle>
      <a:lvl1pPr marL="342900" indent="-342900" algn="l" defTabSz="457200" rtl="0" eaLnBrk="1" latinLnBrk="0" hangingPunct="1">
        <a:spcBef>
          <a:spcPct val="20000"/>
        </a:spcBef>
        <a:buFont typeface="Arial"/>
        <a:buChar char="•"/>
        <a:defRPr sz="2800" kern="1200">
          <a:solidFill>
            <a:schemeClr val="tx1">
              <a:lumMod val="50000"/>
              <a:lumOff val="50000"/>
            </a:schemeClr>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lumMod val="50000"/>
              <a:lumOff val="50000"/>
            </a:schemeClr>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1">
              <a:lumMod val="50000"/>
              <a:lumOff val="50000"/>
            </a:schemeClr>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lumMod val="50000"/>
              <a:lumOff val="50000"/>
            </a:schemeClr>
          </a:solidFill>
          <a:latin typeface="+mn-lt"/>
          <a:ea typeface="+mn-ea"/>
          <a:cs typeface="+mn-cs"/>
        </a:defRPr>
      </a:lvl4pPr>
      <a:lvl5pPr marL="2057400" indent="-228600" algn="l" defTabSz="457200" rtl="0" eaLnBrk="1" latinLnBrk="0" hangingPunct="1">
        <a:spcBef>
          <a:spcPct val="20000"/>
        </a:spcBef>
        <a:buFont typeface="Arial"/>
        <a:buChar char="»"/>
        <a:defRPr sz="1400" kern="1200">
          <a:solidFill>
            <a:schemeClr val="tx1">
              <a:lumMod val="50000"/>
              <a:lumOff val="5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5" Type="http://schemas.openxmlformats.org/officeDocument/2006/relationships/image" Target="../media/image23.png"/><Relationship Id="rId6" Type="http://schemas.openxmlformats.org/officeDocument/2006/relationships/image" Target="../media/image24.png"/><Relationship Id="rId7" Type="http://schemas.openxmlformats.org/officeDocument/2006/relationships/image" Target="../media/image25.png"/><Relationship Id="rId8" Type="http://schemas.openxmlformats.org/officeDocument/2006/relationships/image" Target="../media/image26.png"/><Relationship Id="rId9" Type="http://schemas.openxmlformats.org/officeDocument/2006/relationships/image" Target="../media/image27.png"/><Relationship Id="rId1" Type="http://schemas.openxmlformats.org/officeDocument/2006/relationships/slideLayout" Target="../slideLayouts/slideLayout11.xml"/><Relationship Id="rId2"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1.xml"/><Relationship Id="rId4" Type="http://schemas.openxmlformats.org/officeDocument/2006/relationships/image" Target="../media/image28.png"/><Relationship Id="rId1" Type="http://schemas.microsoft.com/office/2007/relationships/media" Target="../media/media2.mp4"/><Relationship Id="rId2" Type="http://schemas.openxmlformats.org/officeDocument/2006/relationships/video" Target="../media/media2.mp4"/></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png"/><Relationship Id="rId5" Type="http://schemas.openxmlformats.org/officeDocument/2006/relationships/image" Target="../media/image33.png"/><Relationship Id="rId1" Type="http://schemas.openxmlformats.org/officeDocument/2006/relationships/slideLayout" Target="../slideLayouts/slideLayout11.xml"/><Relationship Id="rId2" Type="http://schemas.openxmlformats.org/officeDocument/2006/relationships/image" Target="../media/image3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1.xml"/><Relationship Id="rId4" Type="http://schemas.openxmlformats.org/officeDocument/2006/relationships/image" Target="../media/image34.png"/><Relationship Id="rId1" Type="http://schemas.microsoft.com/office/2007/relationships/media" Target="../media/media3.mp4"/><Relationship Id="rId2" Type="http://schemas.openxmlformats.org/officeDocument/2006/relationships/video" Target="../media/media3.mp4"/></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7.png"/><Relationship Id="rId1" Type="http://schemas.openxmlformats.org/officeDocument/2006/relationships/slideLayout" Target="../slideLayouts/slideLayout11.xml"/><Relationship Id="rId2"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1.xml"/><Relationship Id="rId4" Type="http://schemas.openxmlformats.org/officeDocument/2006/relationships/image" Target="../media/image18.png"/><Relationship Id="rId1" Type="http://schemas.microsoft.com/office/2007/relationships/media" Target="../media/media1.mp4"/><Relationship Id="rId2" Type="http://schemas.openxmlformats.org/officeDocument/2006/relationships/video" Target="../media/media1.mp4"/></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 xmlns:a16="http://schemas.microsoft.com/office/drawing/2014/main" id="{961D8709-89AA-4545-91E1-0CDF1A1221BB}"/>
              </a:ext>
            </a:extLst>
          </p:cNvPr>
          <p:cNvSpPr>
            <a:spLocks noGrp="1"/>
          </p:cNvSpPr>
          <p:nvPr>
            <p:ph type="ctrTitle"/>
          </p:nvPr>
        </p:nvSpPr>
        <p:spPr/>
        <p:txBody>
          <a:bodyPr/>
          <a:lstStyle/>
          <a:p>
            <a:pPr algn="ctr"/>
            <a:r>
              <a:rPr lang="en-US" dirty="0" smtClean="0"/>
              <a:t>Discovery &amp; UX Research</a:t>
            </a:r>
            <a:endParaRPr lang="en-US" sz="4000" dirty="0"/>
          </a:p>
        </p:txBody>
      </p:sp>
      <p:sp>
        <p:nvSpPr>
          <p:cNvPr id="9" name="Subtitle 8">
            <a:extLst>
              <a:ext uri="{FF2B5EF4-FFF2-40B4-BE49-F238E27FC236}">
                <a16:creationId xmlns="" xmlns:a16="http://schemas.microsoft.com/office/drawing/2014/main" id="{B5B77931-C582-FD4A-9F26-19A21F323772}"/>
              </a:ext>
            </a:extLst>
          </p:cNvPr>
          <p:cNvSpPr>
            <a:spLocks noGrp="1"/>
          </p:cNvSpPr>
          <p:nvPr>
            <p:ph type="subTitle" idx="1"/>
          </p:nvPr>
        </p:nvSpPr>
        <p:spPr/>
        <p:txBody>
          <a:bodyPr>
            <a:normAutofit/>
          </a:bodyPr>
          <a:lstStyle/>
          <a:p>
            <a:pPr algn="ctr"/>
            <a:r>
              <a:rPr lang="en-US" sz="2400" dirty="0" smtClean="0"/>
              <a:t>by </a:t>
            </a:r>
            <a:r>
              <a:rPr lang="en-US" dirty="0" smtClean="0"/>
              <a:t>Suzanna Shubeck</a:t>
            </a:r>
            <a:endParaRPr lang="en-US" sz="2400" dirty="0"/>
          </a:p>
        </p:txBody>
      </p:sp>
    </p:spTree>
    <p:extLst>
      <p:ext uri="{BB962C8B-B14F-4D97-AF65-F5344CB8AC3E}">
        <p14:creationId xmlns:p14="http://schemas.microsoft.com/office/powerpoint/2010/main" val="30911297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Confidential &amp; Proprietary </a:t>
            </a:r>
            <a:endParaRPr lang="en-US" dirty="0"/>
          </a:p>
        </p:txBody>
      </p:sp>
      <p:sp>
        <p:nvSpPr>
          <p:cNvPr id="5" name="Slide Number Placeholder 4"/>
          <p:cNvSpPr>
            <a:spLocks noGrp="1"/>
          </p:cNvSpPr>
          <p:nvPr>
            <p:ph type="sldNum" sz="quarter" idx="12"/>
          </p:nvPr>
        </p:nvSpPr>
        <p:spPr/>
        <p:txBody>
          <a:bodyPr/>
          <a:lstStyle/>
          <a:p>
            <a:fld id="{9BF076B6-2B2D-554C-BC15-BD6F2175AE13}" type="slidenum">
              <a:rPr lang="en-US" smtClean="0"/>
              <a:pPr/>
              <a:t>10</a:t>
            </a:fld>
            <a:endParaRPr lang="en-US" dirty="0"/>
          </a:p>
        </p:txBody>
      </p:sp>
      <p:sp>
        <p:nvSpPr>
          <p:cNvPr id="6" name="Content Placeholder 2"/>
          <p:cNvSpPr txBox="1">
            <a:spLocks/>
          </p:cNvSpPr>
          <p:nvPr/>
        </p:nvSpPr>
        <p:spPr>
          <a:xfrm>
            <a:off x="594360" y="1417639"/>
            <a:ext cx="10698480" cy="105382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kern="1200">
                <a:solidFill>
                  <a:schemeClr val="tx1">
                    <a:lumMod val="50000"/>
                    <a:lumOff val="50000"/>
                  </a:schemeClr>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lumMod val="50000"/>
                    <a:lumOff val="50000"/>
                  </a:schemeClr>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1">
                    <a:lumMod val="50000"/>
                    <a:lumOff val="50000"/>
                  </a:schemeClr>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lumMod val="50000"/>
                    <a:lumOff val="50000"/>
                  </a:schemeClr>
                </a:solidFill>
                <a:latin typeface="+mn-lt"/>
                <a:ea typeface="+mn-ea"/>
                <a:cs typeface="+mn-cs"/>
              </a:defRPr>
            </a:lvl4pPr>
            <a:lvl5pPr marL="2057400" indent="-228600" algn="l" defTabSz="457200" rtl="0" eaLnBrk="1" latinLnBrk="0" hangingPunct="1">
              <a:spcBef>
                <a:spcPct val="20000"/>
              </a:spcBef>
              <a:buFont typeface="Arial"/>
              <a:buChar char="»"/>
              <a:defRPr sz="1400" kern="1200">
                <a:solidFill>
                  <a:schemeClr val="tx1">
                    <a:lumMod val="50000"/>
                    <a:lumOff val="5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a:p>
        </p:txBody>
      </p:sp>
      <p:graphicFrame>
        <p:nvGraphicFramePr>
          <p:cNvPr id="8" name="Table 7"/>
          <p:cNvGraphicFramePr>
            <a:graphicFrameLocks noGrp="1"/>
          </p:cNvGraphicFramePr>
          <p:nvPr>
            <p:extLst>
              <p:ext uri="{D42A27DB-BD31-4B8C-83A1-F6EECF244321}">
                <p14:modId xmlns:p14="http://schemas.microsoft.com/office/powerpoint/2010/main" val="3291815989"/>
              </p:ext>
            </p:extLst>
          </p:nvPr>
        </p:nvGraphicFramePr>
        <p:xfrm>
          <a:off x="755864" y="1574398"/>
          <a:ext cx="10536976" cy="4009187"/>
        </p:xfrm>
        <a:graphic>
          <a:graphicData uri="http://schemas.openxmlformats.org/drawingml/2006/table">
            <a:tbl>
              <a:tblPr firstRow="1" bandRow="1">
                <a:tableStyleId>{69012ECD-51FC-41F1-AA8D-1B2483CD663E}</a:tableStyleId>
              </a:tblPr>
              <a:tblGrid>
                <a:gridCol w="2403602"/>
                <a:gridCol w="1989667"/>
                <a:gridCol w="6143707"/>
              </a:tblGrid>
              <a:tr h="517460">
                <a:tc>
                  <a:txBody>
                    <a:bodyPr/>
                    <a:lstStyle/>
                    <a:p>
                      <a:r>
                        <a:rPr lang="en-US" dirty="0" smtClean="0"/>
                        <a:t>What</a:t>
                      </a:r>
                      <a:r>
                        <a:rPr lang="en-US" baseline="0" dirty="0" smtClean="0"/>
                        <a:t> </a:t>
                      </a:r>
                      <a:r>
                        <a:rPr lang="en-US" baseline="0" dirty="0" smtClean="0"/>
                        <a:t>was </a:t>
                      </a:r>
                      <a:r>
                        <a:rPr lang="en-US" baseline="0" dirty="0" smtClean="0"/>
                        <a:t>measured</a:t>
                      </a:r>
                      <a:endParaRPr lang="en-US" dirty="0"/>
                    </a:p>
                  </a:txBody>
                  <a:tcPr/>
                </a:tc>
                <a:tc>
                  <a:txBody>
                    <a:bodyPr/>
                    <a:lstStyle/>
                    <a:p>
                      <a:r>
                        <a:rPr lang="en-US" dirty="0" smtClean="0"/>
                        <a:t>Median Rating </a:t>
                      </a:r>
                      <a:br>
                        <a:rPr lang="en-US" dirty="0" smtClean="0"/>
                      </a:br>
                      <a:r>
                        <a:rPr lang="en-US" sz="1400" dirty="0" smtClean="0"/>
                        <a:t>(1</a:t>
                      </a:r>
                      <a:r>
                        <a:rPr lang="en-US" sz="1400" baseline="0" dirty="0" smtClean="0"/>
                        <a:t> low -&gt; 5 high)</a:t>
                      </a:r>
                      <a:endParaRPr lang="en-US" sz="1400" dirty="0"/>
                    </a:p>
                  </a:txBody>
                  <a:tcPr/>
                </a:tc>
                <a:tc>
                  <a:txBody>
                    <a:bodyPr/>
                    <a:lstStyle/>
                    <a:p>
                      <a:r>
                        <a:rPr lang="en-US" dirty="0" smtClean="0"/>
                        <a:t>Notable quotes</a:t>
                      </a:r>
                    </a:p>
                  </a:txBody>
                  <a:tcPr/>
                </a:tc>
              </a:tr>
              <a:tr h="857389">
                <a:tc>
                  <a:txBody>
                    <a:bodyPr/>
                    <a:lstStyle/>
                    <a:p>
                      <a:r>
                        <a:rPr lang="en-US" sz="1400" b="0" dirty="0" smtClean="0">
                          <a:solidFill>
                            <a:schemeClr val="bg2">
                              <a:lumMod val="50000"/>
                            </a:schemeClr>
                          </a:solidFill>
                        </a:rPr>
                        <a:t>Usefulness of information</a:t>
                      </a:r>
                    </a:p>
                    <a:p>
                      <a:endParaRPr lang="en-US" sz="1400" dirty="0">
                        <a:solidFill>
                          <a:schemeClr val="bg2">
                            <a:lumMod val="50000"/>
                          </a:schemeClr>
                        </a:solidFill>
                      </a:endParaRPr>
                    </a:p>
                  </a:txBody>
                  <a:tcPr/>
                </a:tc>
                <a:tc>
                  <a:txBody>
                    <a:bodyPr/>
                    <a:lstStyle/>
                    <a:p>
                      <a:r>
                        <a:rPr lang="en-US" sz="1400" dirty="0" smtClean="0">
                          <a:solidFill>
                            <a:schemeClr val="bg2">
                              <a:lumMod val="50000"/>
                            </a:schemeClr>
                          </a:solidFill>
                        </a:rPr>
                        <a:t>5</a:t>
                      </a:r>
                      <a:endParaRPr lang="en-US" sz="1400" dirty="0">
                        <a:solidFill>
                          <a:schemeClr val="bg2">
                            <a:lumMod val="50000"/>
                          </a:schemeClr>
                        </a:solidFill>
                      </a:endParaRPr>
                    </a:p>
                  </a:txBody>
                  <a:tcPr/>
                </a:tc>
                <a:tc>
                  <a:txBody>
                    <a:bodyPr/>
                    <a:lstStyle/>
                    <a:p>
                      <a:pPr marL="0" indent="0">
                        <a:buFont typeface="Arial"/>
                        <a:buNone/>
                      </a:pPr>
                      <a:r>
                        <a:rPr lang="en-US" sz="1400" dirty="0" smtClean="0">
                          <a:solidFill>
                            <a:schemeClr val="bg2">
                              <a:lumMod val="50000"/>
                            </a:schemeClr>
                          </a:solidFill>
                        </a:rPr>
                        <a:t>“I liked how easy it was to upload documents and feel confident that they were received by the system and that they were the correct documents (since the website recognized that one of my files was wrong).”</a:t>
                      </a:r>
                      <a:endParaRPr lang="en-US" sz="1400" dirty="0">
                        <a:solidFill>
                          <a:schemeClr val="bg2">
                            <a:lumMod val="50000"/>
                          </a:schemeClr>
                        </a:solidFill>
                      </a:endParaRPr>
                    </a:p>
                  </a:txBody>
                  <a:tcPr/>
                </a:tc>
              </a:tr>
              <a:tr h="1161482">
                <a:tc>
                  <a:txBody>
                    <a:bodyPr/>
                    <a:lstStyle/>
                    <a:p>
                      <a:r>
                        <a:rPr lang="en-US" sz="1400" dirty="0" smtClean="0">
                          <a:solidFill>
                            <a:schemeClr val="bg2">
                              <a:lumMod val="50000"/>
                            </a:schemeClr>
                          </a:solidFill>
                        </a:rPr>
                        <a:t>Ease of use</a:t>
                      </a:r>
                    </a:p>
                    <a:p>
                      <a:endParaRPr lang="en-US" sz="1400" dirty="0">
                        <a:solidFill>
                          <a:schemeClr val="bg2">
                            <a:lumMod val="50000"/>
                          </a:schemeClr>
                        </a:solidFill>
                      </a:endParaRPr>
                    </a:p>
                  </a:txBody>
                  <a:tcPr/>
                </a:tc>
                <a:tc>
                  <a:txBody>
                    <a:bodyPr/>
                    <a:lstStyle/>
                    <a:p>
                      <a:r>
                        <a:rPr lang="en-US" sz="1400" dirty="0" smtClean="0">
                          <a:solidFill>
                            <a:schemeClr val="bg2">
                              <a:lumMod val="50000"/>
                            </a:schemeClr>
                          </a:solidFill>
                        </a:rPr>
                        <a:t>4</a:t>
                      </a:r>
                      <a:endParaRPr lang="en-US" sz="1400" dirty="0">
                        <a:solidFill>
                          <a:schemeClr val="bg2">
                            <a:lumMod val="50000"/>
                          </a:schemeClr>
                        </a:solidFill>
                      </a:endParaRPr>
                    </a:p>
                  </a:txBody>
                  <a:tcPr/>
                </a:tc>
                <a:tc>
                  <a:txBody>
                    <a:bodyPr/>
                    <a:lstStyle/>
                    <a:p>
                      <a:r>
                        <a:rPr lang="en-US" sz="1400" dirty="0" smtClean="0">
                          <a:solidFill>
                            <a:schemeClr val="bg2">
                              <a:lumMod val="50000"/>
                            </a:schemeClr>
                          </a:solidFill>
                        </a:rPr>
                        <a:t>“I like how easy it was to understand and know the status of the documents you uploaded.”</a:t>
                      </a:r>
                      <a:br>
                        <a:rPr lang="en-US" sz="1400" dirty="0" smtClean="0">
                          <a:solidFill>
                            <a:schemeClr val="bg2">
                              <a:lumMod val="50000"/>
                            </a:schemeClr>
                          </a:solidFill>
                        </a:rPr>
                      </a:br>
                      <a:r>
                        <a:rPr lang="en-US" sz="1400" dirty="0" smtClean="0">
                          <a:solidFill>
                            <a:schemeClr val="bg2">
                              <a:lumMod val="50000"/>
                            </a:schemeClr>
                          </a:solidFill>
                        </a:rPr>
                        <a:t/>
                      </a:r>
                      <a:br>
                        <a:rPr lang="en-US" sz="1400" dirty="0" smtClean="0">
                          <a:solidFill>
                            <a:schemeClr val="bg2">
                              <a:lumMod val="50000"/>
                            </a:schemeClr>
                          </a:solidFill>
                        </a:rPr>
                      </a:br>
                      <a:r>
                        <a:rPr lang="en-US" sz="1400" dirty="0" smtClean="0">
                          <a:solidFill>
                            <a:schemeClr val="bg2">
                              <a:lumMod val="50000"/>
                            </a:schemeClr>
                          </a:solidFill>
                        </a:rPr>
                        <a:t>“It was easy to understand, clear to read and see what I needed to do and it allowed me to double-check things it marked as a possible problem.”</a:t>
                      </a:r>
                      <a:endParaRPr lang="en-US" sz="1400" dirty="0">
                        <a:solidFill>
                          <a:schemeClr val="bg2">
                            <a:lumMod val="50000"/>
                          </a:schemeClr>
                        </a:solidFill>
                      </a:endParaRPr>
                    </a:p>
                  </a:txBody>
                  <a:tcPr/>
                </a:tc>
              </a:tr>
              <a:tr h="1411197">
                <a:tc>
                  <a:txBody>
                    <a:bodyPr/>
                    <a:lstStyle/>
                    <a:p>
                      <a:r>
                        <a:rPr lang="en-US" sz="1400" dirty="0" smtClean="0">
                          <a:solidFill>
                            <a:schemeClr val="bg2">
                              <a:lumMod val="50000"/>
                            </a:schemeClr>
                          </a:solidFill>
                        </a:rPr>
                        <a:t>Overall</a:t>
                      </a:r>
                      <a:r>
                        <a:rPr lang="en-US" sz="1400" baseline="0" dirty="0" smtClean="0">
                          <a:solidFill>
                            <a:schemeClr val="bg2">
                              <a:lumMod val="50000"/>
                            </a:schemeClr>
                          </a:solidFill>
                        </a:rPr>
                        <a:t> experience</a:t>
                      </a:r>
                      <a:endParaRPr lang="en-US" sz="1400" dirty="0">
                        <a:solidFill>
                          <a:schemeClr val="bg2">
                            <a:lumMod val="50000"/>
                          </a:schemeClr>
                        </a:solidFill>
                      </a:endParaRPr>
                    </a:p>
                  </a:txBody>
                  <a:tcPr/>
                </a:tc>
                <a:tc>
                  <a:txBody>
                    <a:bodyPr/>
                    <a:lstStyle/>
                    <a:p>
                      <a:r>
                        <a:rPr lang="en-US" sz="1400" dirty="0" smtClean="0">
                          <a:solidFill>
                            <a:schemeClr val="bg2">
                              <a:lumMod val="50000"/>
                            </a:schemeClr>
                          </a:solidFill>
                        </a:rPr>
                        <a:t>5</a:t>
                      </a:r>
                      <a:endParaRPr lang="en-US" sz="1400" dirty="0">
                        <a:solidFill>
                          <a:schemeClr val="bg2">
                            <a:lumMod val="50000"/>
                          </a:schemeClr>
                        </a:solidFill>
                      </a:endParaRPr>
                    </a:p>
                  </a:txBody>
                  <a:tcPr/>
                </a:tc>
                <a:tc>
                  <a:txBody>
                    <a:bodyPr/>
                    <a:lstStyle/>
                    <a:p>
                      <a:r>
                        <a:rPr lang="en-US" sz="1400" dirty="0" smtClean="0">
                          <a:solidFill>
                            <a:schemeClr val="bg2">
                              <a:lumMod val="50000"/>
                            </a:schemeClr>
                          </a:solidFill>
                        </a:rPr>
                        <a:t>“I thought it was a really easy way to upload documents and have the website catch any mistakes you made (like uploading driver's license instead of balance sheet) right away so that you can correct it immediately and not have your loan application delayed or rejected due to a simple upload mistake.”</a:t>
                      </a:r>
                      <a:endParaRPr lang="en-US" sz="1400" dirty="0">
                        <a:solidFill>
                          <a:schemeClr val="bg2">
                            <a:lumMod val="50000"/>
                          </a:schemeClr>
                        </a:solidFill>
                      </a:endParaRPr>
                    </a:p>
                  </a:txBody>
                  <a:tcPr/>
                </a:tc>
              </a:tr>
            </a:tbl>
          </a:graphicData>
        </a:graphic>
      </p:graphicFrame>
      <p:sp>
        <p:nvSpPr>
          <p:cNvPr id="7" name="Title 1"/>
          <p:cNvSpPr txBox="1">
            <a:spLocks/>
          </p:cNvSpPr>
          <p:nvPr/>
        </p:nvSpPr>
        <p:spPr>
          <a:xfrm>
            <a:off x="594360" y="274384"/>
            <a:ext cx="10698480" cy="905505"/>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b="0" i="0" kern="1200">
                <a:solidFill>
                  <a:srgbClr val="3399CC"/>
                </a:solidFill>
                <a:latin typeface="+mj-lt"/>
                <a:ea typeface="+mj-ea"/>
                <a:cs typeface="Open Sans"/>
              </a:defRPr>
            </a:lvl1pPr>
          </a:lstStyle>
          <a:p>
            <a:r>
              <a:rPr lang="en-US" sz="2400" dirty="0"/>
              <a:t>Opportunity 1  //  Upload &amp; Confirm: </a:t>
            </a:r>
            <a:r>
              <a:rPr lang="en-US" sz="2400" dirty="0" smtClean="0"/>
              <a:t/>
            </a:r>
            <a:br>
              <a:rPr lang="en-US" sz="2400" dirty="0" smtClean="0"/>
            </a:br>
            <a:r>
              <a:rPr lang="en-US" dirty="0" smtClean="0"/>
              <a:t>User Testing Metrics</a:t>
            </a:r>
            <a:endParaRPr lang="en-US" dirty="0"/>
          </a:p>
        </p:txBody>
      </p:sp>
    </p:spTree>
    <p:extLst>
      <p:ext uri="{BB962C8B-B14F-4D97-AF65-F5344CB8AC3E}">
        <p14:creationId xmlns:p14="http://schemas.microsoft.com/office/powerpoint/2010/main" val="2514522238"/>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11388" y="2310723"/>
            <a:ext cx="10155556" cy="1994104"/>
          </a:xfrm>
        </p:spPr>
        <p:txBody>
          <a:bodyPr/>
          <a:lstStyle/>
          <a:p>
            <a:r>
              <a:rPr lang="en-US" sz="4800" dirty="0" smtClean="0"/>
              <a:t>Opportunity 2: Validate Data</a:t>
            </a:r>
            <a:endParaRPr lang="en-US" sz="4800" dirty="0"/>
          </a:p>
        </p:txBody>
      </p:sp>
      <p:sp>
        <p:nvSpPr>
          <p:cNvPr id="4" name="Footer Placeholder 3"/>
          <p:cNvSpPr>
            <a:spLocks noGrp="1"/>
          </p:cNvSpPr>
          <p:nvPr>
            <p:ph type="ftr" sz="quarter" idx="12"/>
          </p:nvPr>
        </p:nvSpPr>
        <p:spPr/>
        <p:txBody>
          <a:bodyPr/>
          <a:lstStyle/>
          <a:p>
            <a:r>
              <a:rPr lang="en-US" smtClean="0"/>
              <a:t>Confidential &amp; Proprietary </a:t>
            </a:r>
            <a:endParaRPr lang="en-US" dirty="0"/>
          </a:p>
        </p:txBody>
      </p:sp>
      <p:sp>
        <p:nvSpPr>
          <p:cNvPr id="5" name="Slide Number Placeholder 4"/>
          <p:cNvSpPr>
            <a:spLocks noGrp="1"/>
          </p:cNvSpPr>
          <p:nvPr>
            <p:ph type="sldNum" sz="quarter" idx="13"/>
          </p:nvPr>
        </p:nvSpPr>
        <p:spPr/>
        <p:txBody>
          <a:bodyPr/>
          <a:lstStyle/>
          <a:p>
            <a:fld id="{9BF076B6-2B2D-554C-BC15-BD6F2175AE13}" type="slidenum">
              <a:rPr lang="en-US" smtClean="0"/>
              <a:pPr/>
              <a:t>11</a:t>
            </a:fld>
            <a:endParaRPr lang="en-US" dirty="0"/>
          </a:p>
        </p:txBody>
      </p:sp>
    </p:spTree>
    <p:extLst>
      <p:ext uri="{BB962C8B-B14F-4D97-AF65-F5344CB8AC3E}">
        <p14:creationId xmlns:p14="http://schemas.microsoft.com/office/powerpoint/2010/main" val="35534350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6534" y="1655954"/>
            <a:ext cx="5518879" cy="3864811"/>
          </a:xfrm>
        </p:spPr>
        <p:txBody>
          <a:bodyPr>
            <a:normAutofit/>
          </a:bodyPr>
          <a:lstStyle/>
          <a:p>
            <a:pPr marL="0" indent="0">
              <a:buNone/>
            </a:pPr>
            <a:r>
              <a:rPr lang="en-US" sz="1600" dirty="0">
                <a:solidFill>
                  <a:schemeClr val="bg2">
                    <a:lumMod val="50000"/>
                  </a:schemeClr>
                </a:solidFill>
              </a:rPr>
              <a:t>By providing transparency to customers and prompting for clarification when there is a mismatch, customers will be able to validate and self-correct their </a:t>
            </a:r>
            <a:r>
              <a:rPr lang="en-US" sz="1600" dirty="0" smtClean="0">
                <a:solidFill>
                  <a:schemeClr val="bg2">
                    <a:lumMod val="50000"/>
                  </a:schemeClr>
                </a:solidFill>
              </a:rPr>
              <a:t>loan application </a:t>
            </a:r>
            <a:r>
              <a:rPr lang="en-US" sz="1600" dirty="0">
                <a:solidFill>
                  <a:schemeClr val="bg2">
                    <a:lumMod val="50000"/>
                  </a:schemeClr>
                </a:solidFill>
              </a:rPr>
              <a:t>and </a:t>
            </a:r>
            <a:r>
              <a:rPr lang="en-US" sz="1600" b="1" i="1" dirty="0">
                <a:solidFill>
                  <a:schemeClr val="bg2">
                    <a:lumMod val="50000"/>
                  </a:schemeClr>
                </a:solidFill>
              </a:rPr>
              <a:t>reduce their reliance of SB admins for support</a:t>
            </a:r>
            <a:r>
              <a:rPr lang="en-US" sz="1600" dirty="0">
                <a:solidFill>
                  <a:schemeClr val="bg2">
                    <a:lumMod val="50000"/>
                  </a:schemeClr>
                </a:solidFill>
              </a:rPr>
              <a:t>.</a:t>
            </a:r>
            <a:endParaRPr lang="en-US" sz="1600" dirty="0" smtClean="0">
              <a:solidFill>
                <a:schemeClr val="bg2">
                  <a:lumMod val="50000"/>
                </a:schemeClr>
              </a:solidFill>
            </a:endParaRPr>
          </a:p>
          <a:p>
            <a:pPr marL="0" indent="0">
              <a:buNone/>
            </a:pPr>
            <a:endParaRPr lang="en-US" sz="1600" dirty="0">
              <a:solidFill>
                <a:schemeClr val="bg2">
                  <a:lumMod val="50000"/>
                </a:schemeClr>
              </a:solidFill>
            </a:endParaRPr>
          </a:p>
          <a:p>
            <a:pPr marL="0" indent="0">
              <a:buNone/>
            </a:pPr>
            <a:r>
              <a:rPr lang="en-US" sz="1600" b="1" dirty="0" smtClean="0">
                <a:solidFill>
                  <a:schemeClr val="bg2">
                    <a:lumMod val="50000"/>
                  </a:schemeClr>
                </a:solidFill>
              </a:rPr>
              <a:t>What we tested:</a:t>
            </a:r>
            <a:br>
              <a:rPr lang="en-US" sz="1600" b="1" dirty="0" smtClean="0">
                <a:solidFill>
                  <a:schemeClr val="bg2">
                    <a:lumMod val="50000"/>
                  </a:schemeClr>
                </a:solidFill>
              </a:rPr>
            </a:br>
            <a:endParaRPr lang="en-US" sz="1600" b="1" dirty="0" smtClean="0">
              <a:solidFill>
                <a:schemeClr val="bg2">
                  <a:lumMod val="50000"/>
                </a:schemeClr>
              </a:solidFill>
            </a:endParaRPr>
          </a:p>
          <a:p>
            <a:pPr marL="457200" indent="-457200">
              <a:buFont typeface="+mj-lt"/>
              <a:buAutoNum type="arabicPeriod"/>
            </a:pPr>
            <a:r>
              <a:rPr lang="en-US" sz="1600" dirty="0" smtClean="0">
                <a:solidFill>
                  <a:schemeClr val="bg2">
                    <a:lumMod val="50000"/>
                  </a:schemeClr>
                </a:solidFill>
              </a:rPr>
              <a:t>Test participant uploads a document that conflicts with their loan application information; can they understand what happened and why?</a:t>
            </a:r>
          </a:p>
          <a:p>
            <a:pPr marL="457200" indent="-457200">
              <a:buFont typeface="+mj-lt"/>
              <a:buAutoNum type="arabicPeriod"/>
            </a:pPr>
            <a:r>
              <a:rPr lang="en-US" sz="1600" dirty="0" smtClean="0">
                <a:solidFill>
                  <a:schemeClr val="bg2">
                    <a:lumMod val="50000"/>
                  </a:schemeClr>
                </a:solidFill>
              </a:rPr>
              <a:t>Can a user review a data mismatch and correct or approve the right info?</a:t>
            </a:r>
          </a:p>
        </p:txBody>
      </p:sp>
      <p:sp>
        <p:nvSpPr>
          <p:cNvPr id="4" name="Footer Placeholder 3"/>
          <p:cNvSpPr>
            <a:spLocks noGrp="1"/>
          </p:cNvSpPr>
          <p:nvPr>
            <p:ph type="ftr" sz="quarter" idx="11"/>
          </p:nvPr>
        </p:nvSpPr>
        <p:spPr/>
        <p:txBody>
          <a:bodyPr/>
          <a:lstStyle/>
          <a:p>
            <a:r>
              <a:rPr lang="en-US" smtClean="0"/>
              <a:t>Confidential &amp; Proprietary </a:t>
            </a:r>
            <a:endParaRPr lang="en-US" dirty="0"/>
          </a:p>
        </p:txBody>
      </p:sp>
      <p:sp>
        <p:nvSpPr>
          <p:cNvPr id="5" name="Slide Number Placeholder 4"/>
          <p:cNvSpPr>
            <a:spLocks noGrp="1"/>
          </p:cNvSpPr>
          <p:nvPr>
            <p:ph type="sldNum" sz="quarter" idx="12"/>
          </p:nvPr>
        </p:nvSpPr>
        <p:spPr/>
        <p:txBody>
          <a:bodyPr/>
          <a:lstStyle/>
          <a:p>
            <a:fld id="{9BF076B6-2B2D-554C-BC15-BD6F2175AE13}" type="slidenum">
              <a:rPr lang="en-US" smtClean="0"/>
              <a:pPr/>
              <a:t>12</a:t>
            </a:fld>
            <a:endParaRPr lang="en-US" dirty="0"/>
          </a:p>
        </p:txBody>
      </p:sp>
      <p:pic>
        <p:nvPicPr>
          <p:cNvPr id="12" name="Picture 11"/>
          <p:cNvPicPr>
            <a:picLocks noChangeAspect="1"/>
          </p:cNvPicPr>
          <p:nvPr/>
        </p:nvPicPr>
        <p:blipFill rotWithShape="1">
          <a:blip r:embed="rId2">
            <a:extLst>
              <a:ext uri="{28A0092B-C50C-407E-A947-70E740481C1C}">
                <a14:useLocalDpi xmlns:a14="http://schemas.microsoft.com/office/drawing/2010/main" val="0"/>
              </a:ext>
            </a:extLst>
          </a:blip>
          <a:srcRect l="17820" t="15961" r="18069" b="36980"/>
          <a:stretch/>
        </p:blipFill>
        <p:spPr>
          <a:xfrm>
            <a:off x="6661274" y="826718"/>
            <a:ext cx="5225926" cy="4589831"/>
          </a:xfrm>
          <a:prstGeom prst="rect">
            <a:avLst/>
          </a:prstGeom>
          <a:ln>
            <a:solidFill>
              <a:schemeClr val="bg1">
                <a:lumMod val="85000"/>
              </a:schemeClr>
            </a:solidFill>
          </a:ln>
        </p:spPr>
      </p:pic>
      <p:sp>
        <p:nvSpPr>
          <p:cNvPr id="10" name="Title 1"/>
          <p:cNvSpPr txBox="1">
            <a:spLocks/>
          </p:cNvSpPr>
          <p:nvPr/>
        </p:nvSpPr>
        <p:spPr>
          <a:xfrm>
            <a:off x="594360" y="274384"/>
            <a:ext cx="10698480" cy="905505"/>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b="0" i="0" kern="1200">
                <a:solidFill>
                  <a:srgbClr val="3399CC"/>
                </a:solidFill>
                <a:latin typeface="+mj-lt"/>
                <a:ea typeface="+mj-ea"/>
                <a:cs typeface="Open Sans"/>
              </a:defRPr>
            </a:lvl1pPr>
          </a:lstStyle>
          <a:p>
            <a:r>
              <a:rPr lang="en-US" sz="2400" dirty="0"/>
              <a:t>Opportunity </a:t>
            </a:r>
            <a:r>
              <a:rPr lang="en-US" sz="2400" dirty="0" smtClean="0"/>
              <a:t>2: </a:t>
            </a:r>
            <a:br>
              <a:rPr lang="en-US" sz="2400" dirty="0" smtClean="0"/>
            </a:br>
            <a:r>
              <a:rPr lang="en-US" dirty="0" smtClean="0"/>
              <a:t>Validate Data</a:t>
            </a:r>
            <a:endParaRPr lang="en-US" dirty="0"/>
          </a:p>
        </p:txBody>
      </p:sp>
    </p:spTree>
    <p:extLst>
      <p:ext uri="{BB962C8B-B14F-4D97-AF65-F5344CB8AC3E}">
        <p14:creationId xmlns:p14="http://schemas.microsoft.com/office/powerpoint/2010/main" val="3099001945"/>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Confidential &amp; Proprietary </a:t>
            </a:r>
            <a:endParaRPr lang="en-US" dirty="0"/>
          </a:p>
        </p:txBody>
      </p:sp>
      <p:sp>
        <p:nvSpPr>
          <p:cNvPr id="5" name="Slide Number Placeholder 4"/>
          <p:cNvSpPr>
            <a:spLocks noGrp="1"/>
          </p:cNvSpPr>
          <p:nvPr>
            <p:ph type="sldNum" sz="quarter" idx="12"/>
          </p:nvPr>
        </p:nvSpPr>
        <p:spPr/>
        <p:txBody>
          <a:bodyPr/>
          <a:lstStyle/>
          <a:p>
            <a:fld id="{9BF076B6-2B2D-554C-BC15-BD6F2175AE13}" type="slidenum">
              <a:rPr lang="en-US" smtClean="0"/>
              <a:pPr/>
              <a:t>13</a:t>
            </a:fld>
            <a:endParaRPr lang="en-US" dirty="0"/>
          </a:p>
        </p:txBody>
      </p:sp>
      <p:sp>
        <p:nvSpPr>
          <p:cNvPr id="6" name="Content Placeholder 2"/>
          <p:cNvSpPr txBox="1">
            <a:spLocks/>
          </p:cNvSpPr>
          <p:nvPr/>
        </p:nvSpPr>
        <p:spPr>
          <a:xfrm>
            <a:off x="594360" y="1417639"/>
            <a:ext cx="10698480" cy="105382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kern="1200">
                <a:solidFill>
                  <a:schemeClr val="tx1">
                    <a:lumMod val="50000"/>
                    <a:lumOff val="50000"/>
                  </a:schemeClr>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lumMod val="50000"/>
                    <a:lumOff val="50000"/>
                  </a:schemeClr>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1">
                    <a:lumMod val="50000"/>
                    <a:lumOff val="50000"/>
                  </a:schemeClr>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lumMod val="50000"/>
                    <a:lumOff val="50000"/>
                  </a:schemeClr>
                </a:solidFill>
                <a:latin typeface="+mn-lt"/>
                <a:ea typeface="+mn-ea"/>
                <a:cs typeface="+mn-cs"/>
              </a:defRPr>
            </a:lvl4pPr>
            <a:lvl5pPr marL="2057400" indent="-228600" algn="l" defTabSz="457200" rtl="0" eaLnBrk="1" latinLnBrk="0" hangingPunct="1">
              <a:spcBef>
                <a:spcPct val="20000"/>
              </a:spcBef>
              <a:buFont typeface="Arial"/>
              <a:buChar char="»"/>
              <a:defRPr sz="1400" kern="1200">
                <a:solidFill>
                  <a:schemeClr val="tx1">
                    <a:lumMod val="50000"/>
                    <a:lumOff val="5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a:p>
        </p:txBody>
      </p:sp>
      <p:pic>
        <p:nvPicPr>
          <p:cNvPr id="10" name="Picture 9"/>
          <p:cNvPicPr>
            <a:picLocks noChangeAspect="1"/>
          </p:cNvPicPr>
          <p:nvPr/>
        </p:nvPicPr>
        <p:blipFill rotWithShape="1">
          <a:blip r:embed="rId2">
            <a:extLst>
              <a:ext uri="{28A0092B-C50C-407E-A947-70E740481C1C}">
                <a14:useLocalDpi xmlns:a14="http://schemas.microsoft.com/office/drawing/2010/main" val="0"/>
              </a:ext>
            </a:extLst>
          </a:blip>
          <a:srcRect l="22087" t="18649" r="17385" b="19284"/>
          <a:stretch/>
        </p:blipFill>
        <p:spPr>
          <a:xfrm>
            <a:off x="6443132" y="1123948"/>
            <a:ext cx="2696616" cy="2025650"/>
          </a:xfrm>
          <a:prstGeom prst="rect">
            <a:avLst/>
          </a:prstGeom>
          <a:ln>
            <a:solidFill>
              <a:schemeClr val="bg1">
                <a:lumMod val="85000"/>
              </a:schemeClr>
            </a:solidFill>
          </a:ln>
        </p:spPr>
      </p:pic>
      <p:pic>
        <p:nvPicPr>
          <p:cNvPr id="11" name="Picture 10"/>
          <p:cNvPicPr>
            <a:picLocks noChangeAspect="1"/>
          </p:cNvPicPr>
          <p:nvPr/>
        </p:nvPicPr>
        <p:blipFill rotWithShape="1">
          <a:blip r:embed="rId3">
            <a:extLst>
              <a:ext uri="{28A0092B-C50C-407E-A947-70E740481C1C}">
                <a14:useLocalDpi xmlns:a14="http://schemas.microsoft.com/office/drawing/2010/main" val="0"/>
              </a:ext>
            </a:extLst>
          </a:blip>
          <a:srcRect l="21562" t="13062" r="21316" b="24188"/>
          <a:stretch/>
        </p:blipFill>
        <p:spPr>
          <a:xfrm>
            <a:off x="9372235" y="3471332"/>
            <a:ext cx="2362062" cy="1964268"/>
          </a:xfrm>
          <a:prstGeom prst="rect">
            <a:avLst/>
          </a:prstGeom>
          <a:ln>
            <a:solidFill>
              <a:schemeClr val="bg1">
                <a:lumMod val="85000"/>
              </a:schemeClr>
            </a:solidFill>
          </a:ln>
        </p:spPr>
      </p:pic>
      <p:pic>
        <p:nvPicPr>
          <p:cNvPr id="13" name="Picture 12"/>
          <p:cNvPicPr>
            <a:picLocks noChangeAspect="1"/>
          </p:cNvPicPr>
          <p:nvPr/>
        </p:nvPicPr>
        <p:blipFill rotWithShape="1">
          <a:blip r:embed="rId4">
            <a:extLst>
              <a:ext uri="{28A0092B-C50C-407E-A947-70E740481C1C}">
                <a14:useLocalDpi xmlns:a14="http://schemas.microsoft.com/office/drawing/2010/main" val="0"/>
              </a:ext>
            </a:extLst>
          </a:blip>
          <a:srcRect l="22147" t="31805" r="23476" b="14960"/>
          <a:stretch/>
        </p:blipFill>
        <p:spPr>
          <a:xfrm>
            <a:off x="9372235" y="1123948"/>
            <a:ext cx="2381250" cy="1689101"/>
          </a:xfrm>
          <a:prstGeom prst="rect">
            <a:avLst/>
          </a:prstGeom>
          <a:ln>
            <a:solidFill>
              <a:schemeClr val="bg1">
                <a:lumMod val="85000"/>
              </a:schemeClr>
            </a:solidFill>
          </a:ln>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8458" y="1484592"/>
            <a:ext cx="3514674" cy="4205524"/>
          </a:xfrm>
          <a:prstGeom prst="rect">
            <a:avLst/>
          </a:prstGeom>
          <a:ln>
            <a:solidFill>
              <a:schemeClr val="bg1">
                <a:lumMod val="85000"/>
              </a:schemeClr>
            </a:solidFill>
          </a:ln>
        </p:spPr>
      </p:pic>
      <p:pic>
        <p:nvPicPr>
          <p:cNvPr id="15" name="Picture 14"/>
          <p:cNvPicPr>
            <a:picLocks noChangeAspect="1"/>
          </p:cNvPicPr>
          <p:nvPr/>
        </p:nvPicPr>
        <p:blipFill rotWithShape="1">
          <a:blip r:embed="rId6">
            <a:extLst>
              <a:ext uri="{28A0092B-C50C-407E-A947-70E740481C1C}">
                <a14:useLocalDpi xmlns:a14="http://schemas.microsoft.com/office/drawing/2010/main" val="0"/>
              </a:ext>
            </a:extLst>
          </a:blip>
          <a:srcRect l="21916" t="18138" r="19589" b="26294"/>
          <a:stretch/>
        </p:blipFill>
        <p:spPr>
          <a:xfrm>
            <a:off x="6443132" y="3471332"/>
            <a:ext cx="2719591" cy="1913468"/>
          </a:xfrm>
          <a:prstGeom prst="rect">
            <a:avLst/>
          </a:prstGeom>
          <a:ln>
            <a:solidFill>
              <a:schemeClr val="bg1">
                <a:lumMod val="85000"/>
              </a:schemeClr>
            </a:solidFill>
          </a:ln>
        </p:spPr>
      </p:pic>
      <p:pic>
        <p:nvPicPr>
          <p:cNvPr id="9" name="Picture 8"/>
          <p:cNvPicPr>
            <a:picLocks noChangeAspect="1"/>
          </p:cNvPicPr>
          <p:nvPr/>
        </p:nvPicPr>
        <p:blipFill rotWithShape="1">
          <a:blip r:embed="rId7">
            <a:extLst>
              <a:ext uri="{28A0092B-C50C-407E-A947-70E740481C1C}">
                <a14:useLocalDpi xmlns:a14="http://schemas.microsoft.com/office/drawing/2010/main" val="0"/>
              </a:ext>
            </a:extLst>
          </a:blip>
          <a:srcRect l="17646" t="25017" r="16924" b="19044"/>
          <a:stretch/>
        </p:blipFill>
        <p:spPr>
          <a:xfrm>
            <a:off x="4111669" y="2626783"/>
            <a:ext cx="2179065" cy="1346200"/>
          </a:xfrm>
          <a:prstGeom prst="rect">
            <a:avLst/>
          </a:prstGeom>
          <a:ln>
            <a:solidFill>
              <a:schemeClr val="bg1">
                <a:lumMod val="85000"/>
              </a:schemeClr>
            </a:solidFill>
          </a:ln>
        </p:spPr>
      </p:pic>
      <p:grpSp>
        <p:nvGrpSpPr>
          <p:cNvPr id="27" name="Group 26"/>
          <p:cNvGrpSpPr/>
          <p:nvPr/>
        </p:nvGrpSpPr>
        <p:grpSpPr>
          <a:xfrm>
            <a:off x="5092700" y="1892300"/>
            <a:ext cx="1270000" cy="660400"/>
            <a:chOff x="5092700" y="1746250"/>
            <a:chExt cx="1270000" cy="660400"/>
          </a:xfrm>
        </p:grpSpPr>
        <p:cxnSp>
          <p:nvCxnSpPr>
            <p:cNvPr id="23" name="Straight Arrow Connector 22"/>
            <p:cNvCxnSpPr/>
            <p:nvPr/>
          </p:nvCxnSpPr>
          <p:spPr>
            <a:xfrm>
              <a:off x="5092700" y="1758950"/>
              <a:ext cx="1270000" cy="0"/>
            </a:xfrm>
            <a:prstGeom prst="straightConnector1">
              <a:avLst/>
            </a:prstGeom>
            <a:ln>
              <a:solidFill>
                <a:schemeClr val="accent4"/>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092700" y="1746250"/>
              <a:ext cx="0" cy="660400"/>
            </a:xfrm>
            <a:prstGeom prst="line">
              <a:avLst/>
            </a:prstGeom>
            <a:ln>
              <a:solidFill>
                <a:schemeClr val="accent4"/>
              </a:solidFill>
            </a:ln>
            <a:effectLst/>
          </p:spPr>
          <p:style>
            <a:lnRef idx="2">
              <a:schemeClr val="accent1"/>
            </a:lnRef>
            <a:fillRef idx="0">
              <a:schemeClr val="accent1"/>
            </a:fillRef>
            <a:effectRef idx="1">
              <a:schemeClr val="accent1"/>
            </a:effectRef>
            <a:fontRef idx="minor">
              <a:schemeClr val="tx1"/>
            </a:fontRef>
          </p:style>
        </p:cxnSp>
      </p:grpSp>
      <p:grpSp>
        <p:nvGrpSpPr>
          <p:cNvPr id="32" name="Group 31"/>
          <p:cNvGrpSpPr/>
          <p:nvPr/>
        </p:nvGrpSpPr>
        <p:grpSpPr>
          <a:xfrm flipV="1">
            <a:off x="5092700" y="4086225"/>
            <a:ext cx="1270000" cy="660400"/>
            <a:chOff x="5092700" y="1746250"/>
            <a:chExt cx="1270000" cy="660400"/>
          </a:xfrm>
        </p:grpSpPr>
        <p:cxnSp>
          <p:nvCxnSpPr>
            <p:cNvPr id="33" name="Straight Arrow Connector 32"/>
            <p:cNvCxnSpPr/>
            <p:nvPr/>
          </p:nvCxnSpPr>
          <p:spPr>
            <a:xfrm>
              <a:off x="5092700" y="1758950"/>
              <a:ext cx="1270000" cy="0"/>
            </a:xfrm>
            <a:prstGeom prst="straightConnector1">
              <a:avLst/>
            </a:prstGeom>
            <a:ln>
              <a:solidFill>
                <a:schemeClr val="accent4"/>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5092700" y="1746250"/>
              <a:ext cx="0" cy="660400"/>
            </a:xfrm>
            <a:prstGeom prst="line">
              <a:avLst/>
            </a:prstGeom>
            <a:ln>
              <a:solidFill>
                <a:schemeClr val="accent4"/>
              </a:solidFill>
            </a:ln>
            <a:effectLst/>
          </p:spPr>
          <p:style>
            <a:lnRef idx="2">
              <a:schemeClr val="accent1"/>
            </a:lnRef>
            <a:fillRef idx="0">
              <a:schemeClr val="accent1"/>
            </a:fillRef>
            <a:effectRef idx="1">
              <a:schemeClr val="accent1"/>
            </a:effectRef>
            <a:fontRef idx="minor">
              <a:schemeClr val="tx1"/>
            </a:fontRef>
          </p:style>
        </p:cxnSp>
      </p:grpSp>
      <p:pic>
        <p:nvPicPr>
          <p:cNvPr id="38" name="Picture 37" descr="happy-emoji.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840286" y="1295400"/>
            <a:ext cx="473075" cy="473075"/>
          </a:xfrm>
          <a:prstGeom prst="rect">
            <a:avLst/>
          </a:prstGeom>
        </p:spPr>
      </p:pic>
      <p:pic>
        <p:nvPicPr>
          <p:cNvPr id="39" name="Picture 3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840286" y="4926541"/>
            <a:ext cx="509059" cy="509059"/>
          </a:xfrm>
          <a:prstGeom prst="rect">
            <a:avLst/>
          </a:prstGeom>
        </p:spPr>
      </p:pic>
      <p:sp>
        <p:nvSpPr>
          <p:cNvPr id="21" name="Title 1"/>
          <p:cNvSpPr txBox="1">
            <a:spLocks/>
          </p:cNvSpPr>
          <p:nvPr/>
        </p:nvSpPr>
        <p:spPr>
          <a:xfrm>
            <a:off x="594360" y="274384"/>
            <a:ext cx="10698480" cy="905505"/>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b="0" i="0" kern="1200">
                <a:solidFill>
                  <a:srgbClr val="3399CC"/>
                </a:solidFill>
                <a:latin typeface="+mj-lt"/>
                <a:ea typeface="+mj-ea"/>
                <a:cs typeface="Open Sans"/>
              </a:defRPr>
            </a:lvl1pPr>
          </a:lstStyle>
          <a:p>
            <a:r>
              <a:rPr lang="en-US" sz="2400" dirty="0"/>
              <a:t>Opportunity </a:t>
            </a:r>
            <a:r>
              <a:rPr lang="en-US" sz="2400" dirty="0" smtClean="0"/>
              <a:t>2  </a:t>
            </a:r>
            <a:r>
              <a:rPr lang="en-US" sz="2400" dirty="0"/>
              <a:t>//  </a:t>
            </a:r>
            <a:r>
              <a:rPr lang="en-US" sz="2400" dirty="0" smtClean="0"/>
              <a:t>Validate Data: </a:t>
            </a:r>
            <a:br>
              <a:rPr lang="en-US" sz="2400" dirty="0" smtClean="0"/>
            </a:br>
            <a:r>
              <a:rPr lang="en-US" dirty="0" smtClean="0"/>
              <a:t>User Testing Sample Screens</a:t>
            </a:r>
            <a:endParaRPr lang="en-US" dirty="0"/>
          </a:p>
        </p:txBody>
      </p:sp>
    </p:spTree>
    <p:extLst>
      <p:ext uri="{BB962C8B-B14F-4D97-AF65-F5344CB8AC3E}">
        <p14:creationId xmlns:p14="http://schemas.microsoft.com/office/powerpoint/2010/main" val="1830752967"/>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Confidential &amp; Proprietary </a:t>
            </a:r>
            <a:endParaRPr lang="en-US" dirty="0"/>
          </a:p>
        </p:txBody>
      </p:sp>
      <p:sp>
        <p:nvSpPr>
          <p:cNvPr id="5" name="Slide Number Placeholder 4"/>
          <p:cNvSpPr>
            <a:spLocks noGrp="1"/>
          </p:cNvSpPr>
          <p:nvPr>
            <p:ph type="sldNum" sz="quarter" idx="12"/>
          </p:nvPr>
        </p:nvSpPr>
        <p:spPr/>
        <p:txBody>
          <a:bodyPr/>
          <a:lstStyle/>
          <a:p>
            <a:fld id="{9BF076B6-2B2D-554C-BC15-BD6F2175AE13}" type="slidenum">
              <a:rPr lang="en-US" smtClean="0"/>
              <a:pPr/>
              <a:t>14</a:t>
            </a:fld>
            <a:endParaRPr lang="en-US" dirty="0"/>
          </a:p>
        </p:txBody>
      </p:sp>
      <p:sp>
        <p:nvSpPr>
          <p:cNvPr id="6" name="Content Placeholder 2"/>
          <p:cNvSpPr txBox="1">
            <a:spLocks/>
          </p:cNvSpPr>
          <p:nvPr/>
        </p:nvSpPr>
        <p:spPr>
          <a:xfrm>
            <a:off x="594360" y="1417639"/>
            <a:ext cx="10698480" cy="105382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kern="1200">
                <a:solidFill>
                  <a:schemeClr val="tx1">
                    <a:lumMod val="50000"/>
                    <a:lumOff val="50000"/>
                  </a:schemeClr>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lumMod val="50000"/>
                    <a:lumOff val="50000"/>
                  </a:schemeClr>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1">
                    <a:lumMod val="50000"/>
                    <a:lumOff val="50000"/>
                  </a:schemeClr>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lumMod val="50000"/>
                    <a:lumOff val="50000"/>
                  </a:schemeClr>
                </a:solidFill>
                <a:latin typeface="+mn-lt"/>
                <a:ea typeface="+mn-ea"/>
                <a:cs typeface="+mn-cs"/>
              </a:defRPr>
            </a:lvl4pPr>
            <a:lvl5pPr marL="2057400" indent="-228600" algn="l" defTabSz="457200" rtl="0" eaLnBrk="1" latinLnBrk="0" hangingPunct="1">
              <a:spcBef>
                <a:spcPct val="20000"/>
              </a:spcBef>
              <a:buFont typeface="Arial"/>
              <a:buChar char="»"/>
              <a:defRPr sz="1400" kern="1200">
                <a:solidFill>
                  <a:schemeClr val="tx1">
                    <a:lumMod val="50000"/>
                    <a:lumOff val="5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a:p>
        </p:txBody>
      </p:sp>
      <p:pic>
        <p:nvPicPr>
          <p:cNvPr id="9" name="UserTesting-Document-Verification.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475748" y="1360147"/>
            <a:ext cx="7315200" cy="4572000"/>
          </a:xfrm>
          <a:prstGeom prst="rect">
            <a:avLst/>
          </a:prstGeom>
        </p:spPr>
      </p:pic>
      <p:sp>
        <p:nvSpPr>
          <p:cNvPr id="8" name="TextBox 7"/>
          <p:cNvSpPr txBox="1"/>
          <p:nvPr/>
        </p:nvSpPr>
        <p:spPr>
          <a:xfrm>
            <a:off x="631710" y="1260532"/>
            <a:ext cx="1671279" cy="307777"/>
          </a:xfrm>
          <a:prstGeom prst="rect">
            <a:avLst/>
          </a:prstGeom>
          <a:noFill/>
        </p:spPr>
        <p:txBody>
          <a:bodyPr wrap="square" rtlCol="0">
            <a:spAutoFit/>
          </a:bodyPr>
          <a:lstStyle/>
          <a:p>
            <a:r>
              <a:rPr lang="en-US" sz="1400" dirty="0" smtClean="0">
                <a:solidFill>
                  <a:schemeClr val="bg2">
                    <a:lumMod val="50000"/>
                  </a:schemeClr>
                </a:solidFill>
              </a:rPr>
              <a:t>Click to watch video</a:t>
            </a:r>
            <a:endParaRPr lang="en-US" sz="1400" dirty="0"/>
          </a:p>
        </p:txBody>
      </p:sp>
      <p:sp>
        <p:nvSpPr>
          <p:cNvPr id="10" name="Title 1"/>
          <p:cNvSpPr txBox="1">
            <a:spLocks/>
          </p:cNvSpPr>
          <p:nvPr/>
        </p:nvSpPr>
        <p:spPr>
          <a:xfrm>
            <a:off x="594360" y="274384"/>
            <a:ext cx="10698480" cy="905505"/>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b="0" i="0" kern="1200">
                <a:solidFill>
                  <a:srgbClr val="3399CC"/>
                </a:solidFill>
                <a:latin typeface="+mj-lt"/>
                <a:ea typeface="+mj-ea"/>
                <a:cs typeface="Open Sans"/>
              </a:defRPr>
            </a:lvl1pPr>
          </a:lstStyle>
          <a:p>
            <a:r>
              <a:rPr lang="en-US" sz="2400" dirty="0"/>
              <a:t>Opportunity </a:t>
            </a:r>
            <a:r>
              <a:rPr lang="en-US" sz="2400" dirty="0" smtClean="0"/>
              <a:t>2  </a:t>
            </a:r>
            <a:r>
              <a:rPr lang="en-US" sz="2400" dirty="0"/>
              <a:t>//  </a:t>
            </a:r>
            <a:r>
              <a:rPr lang="en-US" sz="2400" dirty="0" smtClean="0"/>
              <a:t>Validate Data: </a:t>
            </a:r>
            <a:br>
              <a:rPr lang="en-US" sz="2400" dirty="0" smtClean="0"/>
            </a:br>
            <a:r>
              <a:rPr lang="en-US" dirty="0" smtClean="0"/>
              <a:t>User Testing Highlight Reel</a:t>
            </a:r>
            <a:endParaRPr lang="en-US" dirty="0"/>
          </a:p>
        </p:txBody>
      </p:sp>
    </p:spTree>
    <p:extLst>
      <p:ext uri="{BB962C8B-B14F-4D97-AF65-F5344CB8AC3E}">
        <p14:creationId xmlns:p14="http://schemas.microsoft.com/office/powerpoint/2010/main" val="3710763840"/>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9"/>
                                        </p:tgtEl>
                                      </p:cBhvr>
                                    </p:cmd>
                                  </p:childTnLst>
                                </p:cTn>
                              </p:par>
                            </p:childTnLst>
                          </p:cTn>
                        </p:par>
                      </p:childTnLst>
                    </p:cTn>
                  </p:par>
                </p:childTnLst>
              </p:cTn>
              <p:nextCondLst>
                <p:cond evt="onClick" delay="0">
                  <p:tgtEl>
                    <p:spTgt spid="9"/>
                  </p:tgtEl>
                </p:cond>
              </p:nextCondLst>
            </p:seq>
            <p:video>
              <p:cMediaNode vol="80000">
                <p:cTn id="7" fill="hold" display="0">
                  <p:stCondLst>
                    <p:cond delay="indefinite"/>
                  </p:stCondLst>
                </p:cTn>
                <p:tgtEl>
                  <p:spTgt spid="9"/>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Confidential &amp; Proprietary </a:t>
            </a:r>
            <a:endParaRPr lang="en-US" dirty="0"/>
          </a:p>
        </p:txBody>
      </p:sp>
      <p:sp>
        <p:nvSpPr>
          <p:cNvPr id="5" name="Slide Number Placeholder 4"/>
          <p:cNvSpPr>
            <a:spLocks noGrp="1"/>
          </p:cNvSpPr>
          <p:nvPr>
            <p:ph type="sldNum" sz="quarter" idx="12"/>
          </p:nvPr>
        </p:nvSpPr>
        <p:spPr/>
        <p:txBody>
          <a:bodyPr/>
          <a:lstStyle/>
          <a:p>
            <a:fld id="{9BF076B6-2B2D-554C-BC15-BD6F2175AE13}" type="slidenum">
              <a:rPr lang="en-US" smtClean="0"/>
              <a:pPr/>
              <a:t>15</a:t>
            </a:fld>
            <a:endParaRPr lang="en-US" dirty="0"/>
          </a:p>
        </p:txBody>
      </p:sp>
      <p:sp>
        <p:nvSpPr>
          <p:cNvPr id="6" name="Content Placeholder 2"/>
          <p:cNvSpPr txBox="1">
            <a:spLocks/>
          </p:cNvSpPr>
          <p:nvPr/>
        </p:nvSpPr>
        <p:spPr>
          <a:xfrm>
            <a:off x="594360" y="1417639"/>
            <a:ext cx="10698480" cy="105382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kern="1200">
                <a:solidFill>
                  <a:schemeClr val="tx1">
                    <a:lumMod val="50000"/>
                    <a:lumOff val="50000"/>
                  </a:schemeClr>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lumMod val="50000"/>
                    <a:lumOff val="50000"/>
                  </a:schemeClr>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1">
                    <a:lumMod val="50000"/>
                    <a:lumOff val="50000"/>
                  </a:schemeClr>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lumMod val="50000"/>
                    <a:lumOff val="50000"/>
                  </a:schemeClr>
                </a:solidFill>
                <a:latin typeface="+mn-lt"/>
                <a:ea typeface="+mn-ea"/>
                <a:cs typeface="+mn-cs"/>
              </a:defRPr>
            </a:lvl4pPr>
            <a:lvl5pPr marL="2057400" indent="-228600" algn="l" defTabSz="457200" rtl="0" eaLnBrk="1" latinLnBrk="0" hangingPunct="1">
              <a:spcBef>
                <a:spcPct val="20000"/>
              </a:spcBef>
              <a:buFont typeface="Arial"/>
              <a:buChar char="»"/>
              <a:defRPr sz="1400" kern="1200">
                <a:solidFill>
                  <a:schemeClr val="tx1">
                    <a:lumMod val="50000"/>
                    <a:lumOff val="5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a:p>
        </p:txBody>
      </p:sp>
      <p:graphicFrame>
        <p:nvGraphicFramePr>
          <p:cNvPr id="8" name="Table 7"/>
          <p:cNvGraphicFramePr>
            <a:graphicFrameLocks noGrp="1"/>
          </p:cNvGraphicFramePr>
          <p:nvPr>
            <p:extLst>
              <p:ext uri="{D42A27DB-BD31-4B8C-83A1-F6EECF244321}">
                <p14:modId xmlns:p14="http://schemas.microsoft.com/office/powerpoint/2010/main" val="790476930"/>
              </p:ext>
            </p:extLst>
          </p:nvPr>
        </p:nvGraphicFramePr>
        <p:xfrm>
          <a:off x="712131" y="1628856"/>
          <a:ext cx="10536976" cy="3737825"/>
        </p:xfrm>
        <a:graphic>
          <a:graphicData uri="http://schemas.openxmlformats.org/drawingml/2006/table">
            <a:tbl>
              <a:tblPr firstRow="1" bandRow="1">
                <a:tableStyleId>{69012ECD-51FC-41F1-AA8D-1B2483CD663E}</a:tableStyleId>
              </a:tblPr>
              <a:tblGrid>
                <a:gridCol w="2403602"/>
                <a:gridCol w="1989667"/>
                <a:gridCol w="6143707"/>
              </a:tblGrid>
              <a:tr h="439670">
                <a:tc>
                  <a:txBody>
                    <a:bodyPr/>
                    <a:lstStyle/>
                    <a:p>
                      <a:r>
                        <a:rPr lang="en-US" dirty="0" smtClean="0"/>
                        <a:t>What</a:t>
                      </a:r>
                      <a:r>
                        <a:rPr lang="en-US" baseline="0" dirty="0" smtClean="0"/>
                        <a:t> </a:t>
                      </a:r>
                      <a:r>
                        <a:rPr lang="en-US" baseline="0" dirty="0" smtClean="0"/>
                        <a:t>was </a:t>
                      </a:r>
                      <a:r>
                        <a:rPr lang="en-US" baseline="0" dirty="0" smtClean="0"/>
                        <a:t>measured</a:t>
                      </a:r>
                      <a:endParaRPr lang="en-US" dirty="0"/>
                    </a:p>
                  </a:txBody>
                  <a:tcPr/>
                </a:tc>
                <a:tc>
                  <a:txBody>
                    <a:bodyPr/>
                    <a:lstStyle/>
                    <a:p>
                      <a:r>
                        <a:rPr lang="en-US" dirty="0" smtClean="0"/>
                        <a:t>Median Rating </a:t>
                      </a:r>
                      <a:br>
                        <a:rPr lang="en-US" dirty="0" smtClean="0"/>
                      </a:br>
                      <a:r>
                        <a:rPr lang="en-US" sz="1400" dirty="0" smtClean="0"/>
                        <a:t>(1</a:t>
                      </a:r>
                      <a:r>
                        <a:rPr lang="en-US" sz="1400" baseline="0" dirty="0" smtClean="0"/>
                        <a:t> low -&gt; 5 high)</a:t>
                      </a:r>
                      <a:endParaRPr lang="en-US" sz="1400" dirty="0"/>
                    </a:p>
                  </a:txBody>
                  <a:tcPr/>
                </a:tc>
                <a:tc>
                  <a:txBody>
                    <a:bodyPr/>
                    <a:lstStyle/>
                    <a:p>
                      <a:r>
                        <a:rPr lang="en-US" dirty="0" smtClean="0"/>
                        <a:t>Notable quotes</a:t>
                      </a:r>
                    </a:p>
                  </a:txBody>
                  <a:tcPr/>
                </a:tc>
              </a:tr>
              <a:tr h="1579353">
                <a:tc>
                  <a:txBody>
                    <a:bodyPr/>
                    <a:lstStyle/>
                    <a:p>
                      <a:r>
                        <a:rPr lang="en-US" sz="1600" dirty="0" smtClean="0">
                          <a:solidFill>
                            <a:schemeClr val="bg2">
                              <a:lumMod val="50000"/>
                            </a:schemeClr>
                          </a:solidFill>
                        </a:rPr>
                        <a:t>Ease of use:</a:t>
                      </a:r>
                      <a:br>
                        <a:rPr lang="en-US" sz="1600" dirty="0" smtClean="0">
                          <a:solidFill>
                            <a:schemeClr val="bg2">
                              <a:lumMod val="50000"/>
                            </a:schemeClr>
                          </a:solidFill>
                        </a:rPr>
                      </a:br>
                      <a:r>
                        <a:rPr lang="en-US" sz="1600" dirty="0" smtClean="0">
                          <a:solidFill>
                            <a:schemeClr val="bg2">
                              <a:lumMod val="50000"/>
                            </a:schemeClr>
                          </a:solidFill>
                        </a:rPr>
                        <a:t>Happy path</a:t>
                      </a:r>
                    </a:p>
                    <a:p>
                      <a:endParaRPr lang="en-US" sz="1600" dirty="0">
                        <a:solidFill>
                          <a:schemeClr val="bg2">
                            <a:lumMod val="50000"/>
                          </a:schemeClr>
                        </a:solidFill>
                      </a:endParaRPr>
                    </a:p>
                  </a:txBody>
                  <a:tcPr/>
                </a:tc>
                <a:tc>
                  <a:txBody>
                    <a:bodyPr/>
                    <a:lstStyle/>
                    <a:p>
                      <a:r>
                        <a:rPr lang="en-US" sz="1600" dirty="0" smtClean="0">
                          <a:solidFill>
                            <a:schemeClr val="bg2">
                              <a:lumMod val="50000"/>
                            </a:schemeClr>
                          </a:solidFill>
                        </a:rPr>
                        <a:t>5</a:t>
                      </a:r>
                      <a:endParaRPr lang="en-US" sz="1600" dirty="0">
                        <a:solidFill>
                          <a:schemeClr val="bg2">
                            <a:lumMod val="50000"/>
                          </a:schemeClr>
                        </a:solidFill>
                      </a:endParaRPr>
                    </a:p>
                  </a:txBody>
                  <a:tcPr/>
                </a:tc>
                <a:tc>
                  <a:txBody>
                    <a:bodyPr/>
                    <a:lstStyle/>
                    <a:p>
                      <a:r>
                        <a:rPr lang="en-US" sz="1600" dirty="0" smtClean="0">
                          <a:solidFill>
                            <a:schemeClr val="bg2">
                              <a:lumMod val="50000"/>
                            </a:schemeClr>
                          </a:solidFill>
                        </a:rPr>
                        <a:t>“Simple enough to get through and not be overwhelmed by.”</a:t>
                      </a:r>
                      <a:br>
                        <a:rPr lang="en-US" sz="1600" dirty="0" smtClean="0">
                          <a:solidFill>
                            <a:schemeClr val="bg2">
                              <a:lumMod val="50000"/>
                            </a:schemeClr>
                          </a:solidFill>
                        </a:rPr>
                      </a:br>
                      <a:r>
                        <a:rPr lang="en-US" sz="1600" dirty="0" smtClean="0">
                          <a:solidFill>
                            <a:schemeClr val="bg2">
                              <a:lumMod val="50000"/>
                            </a:schemeClr>
                          </a:solidFill>
                        </a:rPr>
                        <a:t/>
                      </a:r>
                      <a:br>
                        <a:rPr lang="en-US" sz="1600" dirty="0" smtClean="0">
                          <a:solidFill>
                            <a:schemeClr val="bg2">
                              <a:lumMod val="50000"/>
                            </a:schemeClr>
                          </a:solidFill>
                        </a:rPr>
                      </a:br>
                      <a:r>
                        <a:rPr lang="en-US" sz="1600" dirty="0" smtClean="0">
                          <a:solidFill>
                            <a:schemeClr val="bg2">
                              <a:lumMod val="50000"/>
                            </a:schemeClr>
                          </a:solidFill>
                        </a:rPr>
                        <a:t>“It was super easy, it was intuitive and</a:t>
                      </a:r>
                      <a:r>
                        <a:rPr lang="en-US" sz="1600" baseline="0" dirty="0" smtClean="0">
                          <a:solidFill>
                            <a:schemeClr val="bg2">
                              <a:lumMod val="50000"/>
                            </a:schemeClr>
                          </a:solidFill>
                        </a:rPr>
                        <a:t> made a lot of sense.</a:t>
                      </a:r>
                      <a:r>
                        <a:rPr lang="en-US" sz="1600" dirty="0" smtClean="0">
                          <a:solidFill>
                            <a:schemeClr val="bg2">
                              <a:lumMod val="50000"/>
                            </a:schemeClr>
                          </a:solidFill>
                        </a:rPr>
                        <a:t>”</a:t>
                      </a:r>
                    </a:p>
                    <a:p>
                      <a:endParaRPr lang="en-US" sz="1600" dirty="0" smtClean="0">
                        <a:solidFill>
                          <a:schemeClr val="bg2">
                            <a:lumMod val="50000"/>
                          </a:schemeClr>
                        </a:solidFill>
                      </a:endParaRPr>
                    </a:p>
                    <a:p>
                      <a:r>
                        <a:rPr lang="en-US" sz="1600" dirty="0" smtClean="0">
                          <a:solidFill>
                            <a:schemeClr val="bg2">
                              <a:lumMod val="50000"/>
                            </a:schemeClr>
                          </a:solidFill>
                        </a:rPr>
                        <a:t>“I like that it automatically</a:t>
                      </a:r>
                      <a:r>
                        <a:rPr lang="en-US" sz="1600" baseline="0" dirty="0" smtClean="0">
                          <a:solidFill>
                            <a:schemeClr val="bg2">
                              <a:lumMod val="50000"/>
                            </a:schemeClr>
                          </a:solidFill>
                        </a:rPr>
                        <a:t> changed my application and I didn’t have to go back and do it manually.”</a:t>
                      </a:r>
                      <a:endParaRPr lang="en-US" sz="1600" dirty="0">
                        <a:solidFill>
                          <a:schemeClr val="bg2">
                            <a:lumMod val="50000"/>
                          </a:schemeClr>
                        </a:solidFill>
                      </a:endParaRPr>
                    </a:p>
                  </a:txBody>
                  <a:tcPr/>
                </a:tc>
              </a:tr>
              <a:tr h="1579353">
                <a:tc>
                  <a:txBody>
                    <a:bodyPr/>
                    <a:lstStyle/>
                    <a:p>
                      <a:r>
                        <a:rPr lang="en-US" sz="1600" dirty="0" smtClean="0">
                          <a:solidFill>
                            <a:schemeClr val="bg2">
                              <a:lumMod val="50000"/>
                            </a:schemeClr>
                          </a:solidFill>
                        </a:rPr>
                        <a:t>Ease of use:</a:t>
                      </a:r>
                      <a:br>
                        <a:rPr lang="en-US" sz="1600" dirty="0" smtClean="0">
                          <a:solidFill>
                            <a:schemeClr val="bg2">
                              <a:lumMod val="50000"/>
                            </a:schemeClr>
                          </a:solidFill>
                        </a:rPr>
                      </a:br>
                      <a:r>
                        <a:rPr lang="en-US" sz="1600" dirty="0" smtClean="0">
                          <a:solidFill>
                            <a:schemeClr val="bg2">
                              <a:lumMod val="50000"/>
                            </a:schemeClr>
                          </a:solidFill>
                        </a:rPr>
                        <a:t>Not-so-happy</a:t>
                      </a:r>
                      <a:r>
                        <a:rPr lang="en-US" sz="1600" baseline="0" dirty="0" smtClean="0">
                          <a:solidFill>
                            <a:schemeClr val="bg2">
                              <a:lumMod val="50000"/>
                            </a:schemeClr>
                          </a:solidFill>
                        </a:rPr>
                        <a:t> path</a:t>
                      </a:r>
                      <a:endParaRPr lang="en-US" sz="1600" dirty="0">
                        <a:solidFill>
                          <a:schemeClr val="bg2">
                            <a:lumMod val="50000"/>
                          </a:schemeClr>
                        </a:solidFill>
                      </a:endParaRPr>
                    </a:p>
                  </a:txBody>
                  <a:tcPr/>
                </a:tc>
                <a:tc>
                  <a:txBody>
                    <a:bodyPr/>
                    <a:lstStyle/>
                    <a:p>
                      <a:r>
                        <a:rPr lang="en-US" sz="1600" dirty="0" smtClean="0">
                          <a:solidFill>
                            <a:schemeClr val="bg2">
                              <a:lumMod val="50000"/>
                            </a:schemeClr>
                          </a:solidFill>
                        </a:rPr>
                        <a:t>4</a:t>
                      </a:r>
                      <a:endParaRPr lang="en-US" sz="1600" dirty="0">
                        <a:solidFill>
                          <a:schemeClr val="bg2">
                            <a:lumMod val="50000"/>
                          </a:schemeClr>
                        </a:solidFill>
                      </a:endParaRPr>
                    </a:p>
                  </a:txBody>
                  <a:tcPr/>
                </a:tc>
                <a:tc>
                  <a:txBody>
                    <a:bodyPr/>
                    <a:lstStyle/>
                    <a:p>
                      <a:r>
                        <a:rPr lang="en-US" sz="1600" dirty="0" smtClean="0">
                          <a:solidFill>
                            <a:schemeClr val="bg2">
                              <a:lumMod val="50000"/>
                            </a:schemeClr>
                          </a:solidFill>
                        </a:rPr>
                        <a:t>“I</a:t>
                      </a:r>
                      <a:r>
                        <a:rPr lang="en-US" sz="1600" baseline="0" dirty="0" smtClean="0">
                          <a:solidFill>
                            <a:schemeClr val="bg2">
                              <a:lumMod val="50000"/>
                            </a:schemeClr>
                          </a:solidFill>
                        </a:rPr>
                        <a:t> took me to a screen where I could explain why my SSN (on my loan application) did not match my tax documents.</a:t>
                      </a:r>
                      <a:r>
                        <a:rPr lang="en-US" sz="1600" dirty="0" smtClean="0">
                          <a:solidFill>
                            <a:schemeClr val="bg2">
                              <a:lumMod val="50000"/>
                            </a:schemeClr>
                          </a:solidFill>
                        </a:rPr>
                        <a:t>”</a:t>
                      </a:r>
                    </a:p>
                    <a:p>
                      <a:endParaRPr lang="en-US" sz="1600" dirty="0" smtClean="0">
                        <a:solidFill>
                          <a:schemeClr val="bg2">
                            <a:lumMod val="50000"/>
                          </a:schemeClr>
                        </a:solidFill>
                      </a:endParaRPr>
                    </a:p>
                    <a:p>
                      <a:r>
                        <a:rPr lang="en-US" sz="1600" dirty="0" smtClean="0">
                          <a:solidFill>
                            <a:schemeClr val="bg2">
                              <a:lumMod val="50000"/>
                            </a:schemeClr>
                          </a:solidFill>
                        </a:rPr>
                        <a:t>“Fixing the error was very easy.”</a:t>
                      </a:r>
                    </a:p>
                    <a:p>
                      <a:endParaRPr lang="en-US" sz="1600" dirty="0" smtClean="0">
                        <a:solidFill>
                          <a:schemeClr val="bg2">
                            <a:lumMod val="50000"/>
                          </a:schemeClr>
                        </a:solidFill>
                      </a:endParaRPr>
                    </a:p>
                    <a:p>
                      <a:r>
                        <a:rPr lang="en-US" sz="1600" dirty="0" smtClean="0">
                          <a:solidFill>
                            <a:schemeClr val="bg2">
                              <a:lumMod val="50000"/>
                            </a:schemeClr>
                          </a:solidFill>
                        </a:rPr>
                        <a:t>“I like that it scans the document and gives me any errors right away.”</a:t>
                      </a:r>
                      <a:endParaRPr lang="en-US" sz="1600" dirty="0">
                        <a:solidFill>
                          <a:schemeClr val="bg2">
                            <a:lumMod val="50000"/>
                          </a:schemeClr>
                        </a:solidFill>
                      </a:endParaRPr>
                    </a:p>
                  </a:txBody>
                  <a:tcPr/>
                </a:tc>
              </a:tr>
            </a:tbl>
          </a:graphicData>
        </a:graphic>
      </p:graphicFrame>
      <p:sp>
        <p:nvSpPr>
          <p:cNvPr id="9" name="Title 1"/>
          <p:cNvSpPr txBox="1">
            <a:spLocks/>
          </p:cNvSpPr>
          <p:nvPr/>
        </p:nvSpPr>
        <p:spPr>
          <a:xfrm>
            <a:off x="594360" y="274384"/>
            <a:ext cx="10698480" cy="905505"/>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b="0" i="0" kern="1200">
                <a:solidFill>
                  <a:srgbClr val="3399CC"/>
                </a:solidFill>
                <a:latin typeface="+mj-lt"/>
                <a:ea typeface="+mj-ea"/>
                <a:cs typeface="Open Sans"/>
              </a:defRPr>
            </a:lvl1pPr>
          </a:lstStyle>
          <a:p>
            <a:r>
              <a:rPr lang="en-US" sz="2400" dirty="0"/>
              <a:t>Opportunity </a:t>
            </a:r>
            <a:r>
              <a:rPr lang="en-US" sz="2400" dirty="0" smtClean="0"/>
              <a:t>2  </a:t>
            </a:r>
            <a:r>
              <a:rPr lang="en-US" sz="2400" dirty="0"/>
              <a:t>//  </a:t>
            </a:r>
            <a:r>
              <a:rPr lang="en-US" sz="2400" dirty="0" smtClean="0"/>
              <a:t>Validate Data: </a:t>
            </a:r>
            <a:br>
              <a:rPr lang="en-US" sz="2400" dirty="0" smtClean="0"/>
            </a:br>
            <a:r>
              <a:rPr lang="en-US" dirty="0" smtClean="0"/>
              <a:t>User Testing Metrics</a:t>
            </a:r>
            <a:endParaRPr lang="en-US" dirty="0"/>
          </a:p>
        </p:txBody>
      </p:sp>
    </p:spTree>
    <p:extLst>
      <p:ext uri="{BB962C8B-B14F-4D97-AF65-F5344CB8AC3E}">
        <p14:creationId xmlns:p14="http://schemas.microsoft.com/office/powerpoint/2010/main" val="1514013234"/>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11388" y="2310723"/>
            <a:ext cx="10155556" cy="1994104"/>
          </a:xfrm>
        </p:spPr>
        <p:txBody>
          <a:bodyPr/>
          <a:lstStyle/>
          <a:p>
            <a:r>
              <a:rPr lang="en-US" sz="4800" dirty="0" smtClean="0"/>
              <a:t>Opportunity 3: Simplify Provision of Complex Documents</a:t>
            </a:r>
            <a:endParaRPr lang="en-US" sz="4800" dirty="0"/>
          </a:p>
        </p:txBody>
      </p:sp>
      <p:sp>
        <p:nvSpPr>
          <p:cNvPr id="4" name="Footer Placeholder 3"/>
          <p:cNvSpPr>
            <a:spLocks noGrp="1"/>
          </p:cNvSpPr>
          <p:nvPr>
            <p:ph type="ftr" sz="quarter" idx="12"/>
          </p:nvPr>
        </p:nvSpPr>
        <p:spPr/>
        <p:txBody>
          <a:bodyPr/>
          <a:lstStyle/>
          <a:p>
            <a:r>
              <a:rPr lang="en-US" smtClean="0"/>
              <a:t>Confidential &amp; Proprietary </a:t>
            </a:r>
            <a:endParaRPr lang="en-US" dirty="0"/>
          </a:p>
        </p:txBody>
      </p:sp>
      <p:sp>
        <p:nvSpPr>
          <p:cNvPr id="5" name="Slide Number Placeholder 4"/>
          <p:cNvSpPr>
            <a:spLocks noGrp="1"/>
          </p:cNvSpPr>
          <p:nvPr>
            <p:ph type="sldNum" sz="quarter" idx="13"/>
          </p:nvPr>
        </p:nvSpPr>
        <p:spPr/>
        <p:txBody>
          <a:bodyPr/>
          <a:lstStyle/>
          <a:p>
            <a:fld id="{9BF076B6-2B2D-554C-BC15-BD6F2175AE13}" type="slidenum">
              <a:rPr lang="en-US" smtClean="0"/>
              <a:pPr/>
              <a:t>16</a:t>
            </a:fld>
            <a:endParaRPr lang="en-US" dirty="0"/>
          </a:p>
        </p:txBody>
      </p:sp>
    </p:spTree>
    <p:extLst>
      <p:ext uri="{BB962C8B-B14F-4D97-AF65-F5344CB8AC3E}">
        <p14:creationId xmlns:p14="http://schemas.microsoft.com/office/powerpoint/2010/main" val="31015869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6717" y="1246889"/>
            <a:ext cx="10649052" cy="1251276"/>
          </a:xfrm>
        </p:spPr>
        <p:txBody>
          <a:bodyPr>
            <a:normAutofit lnSpcReduction="10000"/>
          </a:bodyPr>
          <a:lstStyle/>
          <a:p>
            <a:pPr marL="0" indent="0">
              <a:buNone/>
            </a:pPr>
            <a:r>
              <a:rPr lang="en-US" sz="2000" b="1" dirty="0" err="1" smtClean="0">
                <a:solidFill>
                  <a:schemeClr val="bg2">
                    <a:lumMod val="50000"/>
                  </a:schemeClr>
                </a:solidFill>
              </a:rPr>
              <a:t>LendingOps</a:t>
            </a:r>
            <a:r>
              <a:rPr lang="en-US" sz="2000" b="1" dirty="0" smtClean="0">
                <a:solidFill>
                  <a:schemeClr val="bg2">
                    <a:lumMod val="50000"/>
                  </a:schemeClr>
                </a:solidFill>
              </a:rPr>
              <a:t> Survey Results</a:t>
            </a:r>
            <a:br>
              <a:rPr lang="en-US" sz="2000" b="1" dirty="0" smtClean="0">
                <a:solidFill>
                  <a:schemeClr val="bg2">
                    <a:lumMod val="50000"/>
                  </a:schemeClr>
                </a:solidFill>
              </a:rPr>
            </a:br>
            <a:r>
              <a:rPr lang="en-US" sz="2000" dirty="0" smtClean="0">
                <a:solidFill>
                  <a:schemeClr val="bg2">
                    <a:lumMod val="50000"/>
                  </a:schemeClr>
                </a:solidFill>
              </a:rPr>
              <a:t>Certain </a:t>
            </a:r>
            <a:r>
              <a:rPr lang="en-US" sz="2000" dirty="0" smtClean="0">
                <a:solidFill>
                  <a:schemeClr val="bg2">
                    <a:lumMod val="50000"/>
                  </a:schemeClr>
                </a:solidFill>
              </a:rPr>
              <a:t>documents </a:t>
            </a:r>
            <a:r>
              <a:rPr lang="en-US" sz="2000" dirty="0">
                <a:solidFill>
                  <a:schemeClr val="bg2">
                    <a:lumMod val="50000"/>
                  </a:schemeClr>
                </a:solidFill>
              </a:rPr>
              <a:t>are more likely to increase the amount of back and forth between a SmartBiz admin and a customer. By focusing on these documents and the root causes of their issues, we can most effectively decrease the amount of time an admin spends on a single loan application. </a:t>
            </a:r>
          </a:p>
        </p:txBody>
      </p:sp>
      <p:sp>
        <p:nvSpPr>
          <p:cNvPr id="4" name="Footer Placeholder 3"/>
          <p:cNvSpPr>
            <a:spLocks noGrp="1"/>
          </p:cNvSpPr>
          <p:nvPr>
            <p:ph type="ftr" sz="quarter" idx="11"/>
          </p:nvPr>
        </p:nvSpPr>
        <p:spPr/>
        <p:txBody>
          <a:bodyPr/>
          <a:lstStyle/>
          <a:p>
            <a:r>
              <a:rPr lang="en-US"/>
              <a:t>Confidential &amp; Proprietary </a:t>
            </a:r>
            <a:endParaRPr lang="en-US" dirty="0"/>
          </a:p>
        </p:txBody>
      </p:sp>
      <p:sp>
        <p:nvSpPr>
          <p:cNvPr id="5" name="Slide Number Placeholder 4"/>
          <p:cNvSpPr>
            <a:spLocks noGrp="1"/>
          </p:cNvSpPr>
          <p:nvPr>
            <p:ph type="sldNum" sz="quarter" idx="12"/>
          </p:nvPr>
        </p:nvSpPr>
        <p:spPr/>
        <p:txBody>
          <a:bodyPr/>
          <a:lstStyle/>
          <a:p>
            <a:fld id="{9BF076B6-2B2D-554C-BC15-BD6F2175AE13}" type="slidenum">
              <a:rPr lang="en-US" smtClean="0"/>
              <a:pPr/>
              <a:t>17</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507341264"/>
              </p:ext>
            </p:extLst>
          </p:nvPr>
        </p:nvGraphicFramePr>
        <p:xfrm>
          <a:off x="733652" y="2602753"/>
          <a:ext cx="10636225" cy="3320384"/>
        </p:xfrm>
        <a:graphic>
          <a:graphicData uri="http://schemas.openxmlformats.org/drawingml/2006/table">
            <a:tbl>
              <a:tblPr firstRow="1" bandRow="1">
                <a:tableStyleId>{69012ECD-51FC-41F1-AA8D-1B2483CD663E}</a:tableStyleId>
              </a:tblPr>
              <a:tblGrid>
                <a:gridCol w="1724094"/>
                <a:gridCol w="829210"/>
                <a:gridCol w="1591185"/>
                <a:gridCol w="1352134"/>
                <a:gridCol w="5139602"/>
              </a:tblGrid>
              <a:tr h="684306">
                <a:tc>
                  <a:txBody>
                    <a:bodyPr/>
                    <a:lstStyle/>
                    <a:p>
                      <a:r>
                        <a:rPr lang="en-US" sz="1600" dirty="0" smtClean="0"/>
                        <a:t>Document</a:t>
                      </a:r>
                      <a:endParaRPr lang="en-US" sz="1600" dirty="0"/>
                    </a:p>
                  </a:txBody>
                  <a:tcPr/>
                </a:tc>
                <a:tc>
                  <a:txBody>
                    <a:bodyPr/>
                    <a:lstStyle/>
                    <a:p>
                      <a:r>
                        <a:rPr lang="en-US" sz="1600" dirty="0" smtClean="0"/>
                        <a:t>Votes</a:t>
                      </a:r>
                      <a:endParaRPr lang="en-US" sz="1600" dirty="0"/>
                    </a:p>
                  </a:txBody>
                  <a:tcPr/>
                </a:tc>
                <a:tc>
                  <a:txBody>
                    <a:bodyPr/>
                    <a:lstStyle/>
                    <a:p>
                      <a:r>
                        <a:rPr lang="en-US" sz="1600" dirty="0" smtClean="0"/>
                        <a:t>Approx.% of Apps Affected</a:t>
                      </a:r>
                      <a:endParaRPr lang="en-US" sz="1600" dirty="0"/>
                    </a:p>
                  </a:txBody>
                  <a:tcPr/>
                </a:tc>
                <a:tc>
                  <a:txBody>
                    <a:bodyPr/>
                    <a:lstStyle/>
                    <a:p>
                      <a:r>
                        <a:rPr lang="en-US" sz="1600" dirty="0" smtClean="0"/>
                        <a:t>Approx. Time to Resolve</a:t>
                      </a:r>
                      <a:endParaRPr lang="en-US" sz="1600" dirty="0"/>
                    </a:p>
                  </a:txBody>
                  <a:tcPr/>
                </a:tc>
                <a:tc>
                  <a:txBody>
                    <a:bodyPr/>
                    <a:lstStyle/>
                    <a:p>
                      <a:r>
                        <a:rPr lang="en-US" sz="1600" dirty="0" smtClean="0"/>
                        <a:t>Key Issues</a:t>
                      </a:r>
                      <a:endParaRPr lang="en-US" sz="1600" dirty="0"/>
                    </a:p>
                  </a:txBody>
                  <a:tcPr/>
                </a:tc>
              </a:tr>
              <a:tr h="634853">
                <a:tc>
                  <a:txBody>
                    <a:bodyPr/>
                    <a:lstStyle/>
                    <a:p>
                      <a:r>
                        <a:rPr lang="en-US" sz="1600" b="1" dirty="0" smtClean="0">
                          <a:solidFill>
                            <a:srgbClr val="59717E"/>
                          </a:solidFill>
                        </a:rPr>
                        <a:t>Balance Sheet</a:t>
                      </a:r>
                      <a:endParaRPr lang="en-US" sz="1600" b="1" dirty="0">
                        <a:solidFill>
                          <a:srgbClr val="59717E"/>
                        </a:solidFill>
                      </a:endParaRPr>
                    </a:p>
                  </a:txBody>
                  <a:tcPr anchor="ctr"/>
                </a:tc>
                <a:tc>
                  <a:txBody>
                    <a:bodyPr/>
                    <a:lstStyle/>
                    <a:p>
                      <a:r>
                        <a:rPr lang="en-US" sz="1600" dirty="0" smtClean="0">
                          <a:solidFill>
                            <a:srgbClr val="59717E"/>
                          </a:solidFill>
                        </a:rPr>
                        <a:t>18</a:t>
                      </a:r>
                      <a:endParaRPr lang="en-US" sz="1600" dirty="0">
                        <a:solidFill>
                          <a:srgbClr val="59717E"/>
                        </a:solidFill>
                      </a:endParaRPr>
                    </a:p>
                  </a:txBody>
                  <a:tcPr anchor="ctr"/>
                </a:tc>
                <a:tc>
                  <a:txBody>
                    <a:bodyPr/>
                    <a:lstStyle/>
                    <a:p>
                      <a:r>
                        <a:rPr lang="en-US" sz="1600" dirty="0" smtClean="0">
                          <a:solidFill>
                            <a:srgbClr val="59717E"/>
                          </a:solidFill>
                        </a:rPr>
                        <a:t>&lt;50%</a:t>
                      </a:r>
                      <a:endParaRPr lang="en-US" sz="1600" dirty="0">
                        <a:solidFill>
                          <a:srgbClr val="59717E"/>
                        </a:solidFill>
                      </a:endParaRPr>
                    </a:p>
                  </a:txBody>
                  <a:tcPr anchor="ctr"/>
                </a:tc>
                <a:tc>
                  <a:txBody>
                    <a:bodyPr/>
                    <a:lstStyle/>
                    <a:p>
                      <a:r>
                        <a:rPr lang="en-US" sz="1600" dirty="0" smtClean="0">
                          <a:solidFill>
                            <a:srgbClr val="59717E"/>
                          </a:solidFill>
                        </a:rPr>
                        <a:t>1-5 days</a:t>
                      </a:r>
                      <a:endParaRPr lang="en-US" sz="1600" dirty="0">
                        <a:solidFill>
                          <a:srgbClr val="59717E"/>
                        </a:solidFill>
                      </a:endParaRPr>
                    </a:p>
                  </a:txBody>
                  <a:tcPr anchor="ctr"/>
                </a:tc>
                <a:tc>
                  <a:txBody>
                    <a:bodyPr/>
                    <a:lstStyle/>
                    <a:p>
                      <a:r>
                        <a:rPr lang="en-US" sz="1400" b="1" i="1" dirty="0" smtClean="0">
                          <a:solidFill>
                            <a:srgbClr val="59717E"/>
                          </a:solidFill>
                        </a:rPr>
                        <a:t>Confusion</a:t>
                      </a:r>
                      <a:r>
                        <a:rPr lang="en-US" sz="1400" dirty="0" smtClean="0">
                          <a:solidFill>
                            <a:srgbClr val="59717E"/>
                          </a:solidFill>
                        </a:rPr>
                        <a:t> around what needs to be included, how to fill one out, or </a:t>
                      </a:r>
                      <a:r>
                        <a:rPr lang="en-US" sz="1400" b="1" i="1" dirty="0" smtClean="0">
                          <a:solidFill>
                            <a:srgbClr val="59717E"/>
                          </a:solidFill>
                        </a:rPr>
                        <a:t>how to fix issues </a:t>
                      </a:r>
                      <a:r>
                        <a:rPr lang="en-US" sz="1400" dirty="0" smtClean="0">
                          <a:solidFill>
                            <a:srgbClr val="59717E"/>
                          </a:solidFill>
                        </a:rPr>
                        <a:t>on the ones they do have</a:t>
                      </a:r>
                      <a:endParaRPr lang="en-US" sz="1400" dirty="0">
                        <a:solidFill>
                          <a:srgbClr val="59717E"/>
                        </a:solidFill>
                      </a:endParaRPr>
                    </a:p>
                  </a:txBody>
                  <a:tcPr anchor="ctr"/>
                </a:tc>
              </a:tr>
              <a:tr h="634853">
                <a:tc>
                  <a:txBody>
                    <a:bodyPr/>
                    <a:lstStyle/>
                    <a:p>
                      <a:r>
                        <a:rPr lang="en-US" sz="1600" b="1" dirty="0" smtClean="0">
                          <a:solidFill>
                            <a:srgbClr val="59717E"/>
                          </a:solidFill>
                        </a:rPr>
                        <a:t>Profit &amp; Loss</a:t>
                      </a:r>
                      <a:endParaRPr lang="en-US" sz="1600" b="1" dirty="0">
                        <a:solidFill>
                          <a:srgbClr val="59717E"/>
                        </a:solidFill>
                      </a:endParaRPr>
                    </a:p>
                  </a:txBody>
                  <a:tcPr anchor="ctr"/>
                </a:tc>
                <a:tc>
                  <a:txBody>
                    <a:bodyPr/>
                    <a:lstStyle/>
                    <a:p>
                      <a:r>
                        <a:rPr lang="en-US" sz="1600" dirty="0" smtClean="0">
                          <a:solidFill>
                            <a:srgbClr val="59717E"/>
                          </a:solidFill>
                        </a:rPr>
                        <a:t>15</a:t>
                      </a:r>
                      <a:endParaRPr lang="en-US" sz="1600" dirty="0">
                        <a:solidFill>
                          <a:srgbClr val="59717E"/>
                        </a:solidFill>
                      </a:endParaRPr>
                    </a:p>
                  </a:txBody>
                  <a:tcPr anchor="ctr"/>
                </a:tc>
                <a:tc>
                  <a:txBody>
                    <a:bodyPr/>
                    <a:lstStyle/>
                    <a:p>
                      <a:r>
                        <a:rPr lang="en-US" sz="1600" dirty="0" smtClean="0">
                          <a:solidFill>
                            <a:srgbClr val="59717E"/>
                          </a:solidFill>
                        </a:rPr>
                        <a:t>25-75%</a:t>
                      </a:r>
                      <a:endParaRPr lang="en-US" sz="1600" dirty="0">
                        <a:solidFill>
                          <a:srgbClr val="59717E"/>
                        </a:solidFill>
                      </a:endParaRPr>
                    </a:p>
                  </a:txBody>
                  <a:tcPr anchor="ctr"/>
                </a:tc>
                <a:tc>
                  <a:txBody>
                    <a:bodyPr/>
                    <a:lstStyle/>
                    <a:p>
                      <a:r>
                        <a:rPr lang="en-US" sz="1600" dirty="0" smtClean="0">
                          <a:solidFill>
                            <a:srgbClr val="59717E"/>
                          </a:solidFill>
                        </a:rPr>
                        <a:t>3-5 days</a:t>
                      </a:r>
                      <a:endParaRPr lang="en-US" sz="1600" dirty="0">
                        <a:solidFill>
                          <a:srgbClr val="59717E"/>
                        </a:solidFill>
                      </a:endParaRPr>
                    </a:p>
                  </a:txBody>
                  <a:tcPr anchor="ctr"/>
                </a:tc>
                <a:tc>
                  <a:txBody>
                    <a:bodyPr/>
                    <a:lstStyle/>
                    <a:p>
                      <a:r>
                        <a:rPr lang="en-US" sz="1400" dirty="0" smtClean="0">
                          <a:solidFill>
                            <a:srgbClr val="59717E"/>
                          </a:solidFill>
                        </a:rPr>
                        <a:t>Date range </a:t>
                      </a:r>
                      <a:r>
                        <a:rPr lang="en-US" sz="1400" b="1" i="1" dirty="0" smtClean="0">
                          <a:solidFill>
                            <a:srgbClr val="59717E"/>
                          </a:solidFill>
                        </a:rPr>
                        <a:t>errors and confusion </a:t>
                      </a:r>
                      <a:r>
                        <a:rPr lang="en-US" sz="1400" dirty="0" smtClean="0">
                          <a:solidFill>
                            <a:srgbClr val="59717E"/>
                          </a:solidFill>
                        </a:rPr>
                        <a:t>around what certain line items are, what needs to be included, and how to classify expenses</a:t>
                      </a:r>
                      <a:endParaRPr lang="en-US" sz="1400" dirty="0">
                        <a:solidFill>
                          <a:srgbClr val="59717E"/>
                        </a:solidFill>
                      </a:endParaRPr>
                    </a:p>
                  </a:txBody>
                  <a:tcPr anchor="ctr"/>
                </a:tc>
              </a:tr>
              <a:tr h="634853">
                <a:tc>
                  <a:txBody>
                    <a:bodyPr/>
                    <a:lstStyle/>
                    <a:p>
                      <a:r>
                        <a:rPr lang="en-US" sz="1600" b="1" dirty="0" smtClean="0">
                          <a:solidFill>
                            <a:srgbClr val="59717E"/>
                          </a:solidFill>
                        </a:rPr>
                        <a:t>Asset List</a:t>
                      </a:r>
                      <a:endParaRPr lang="en-US" sz="1600" b="1" dirty="0">
                        <a:solidFill>
                          <a:srgbClr val="59717E"/>
                        </a:solidFill>
                      </a:endParaRPr>
                    </a:p>
                  </a:txBody>
                  <a:tcPr anchor="ctr"/>
                </a:tc>
                <a:tc>
                  <a:txBody>
                    <a:bodyPr/>
                    <a:lstStyle/>
                    <a:p>
                      <a:r>
                        <a:rPr lang="en-US" sz="1600" dirty="0" smtClean="0">
                          <a:solidFill>
                            <a:srgbClr val="59717E"/>
                          </a:solidFill>
                        </a:rPr>
                        <a:t>12</a:t>
                      </a:r>
                      <a:endParaRPr lang="en-US" sz="1600" dirty="0">
                        <a:solidFill>
                          <a:srgbClr val="59717E"/>
                        </a:solidFill>
                      </a:endParaRPr>
                    </a:p>
                  </a:txBody>
                  <a:tcPr anchor="ctr"/>
                </a:tc>
                <a:tc>
                  <a:txBody>
                    <a:bodyPr/>
                    <a:lstStyle/>
                    <a:p>
                      <a:r>
                        <a:rPr lang="en-US" sz="1600" dirty="0" smtClean="0">
                          <a:solidFill>
                            <a:srgbClr val="59717E"/>
                          </a:solidFill>
                        </a:rPr>
                        <a:t>25-75%</a:t>
                      </a:r>
                      <a:endParaRPr lang="en-US" sz="1600" dirty="0">
                        <a:solidFill>
                          <a:srgbClr val="59717E"/>
                        </a:solidFill>
                      </a:endParaRPr>
                    </a:p>
                  </a:txBody>
                  <a:tcPr anchor="ctr"/>
                </a:tc>
                <a:tc>
                  <a:txBody>
                    <a:bodyPr/>
                    <a:lstStyle/>
                    <a:p>
                      <a:r>
                        <a:rPr lang="en-US" sz="1600" dirty="0" smtClean="0">
                          <a:solidFill>
                            <a:srgbClr val="59717E"/>
                          </a:solidFill>
                        </a:rPr>
                        <a:t>1-5 days</a:t>
                      </a:r>
                    </a:p>
                  </a:txBody>
                  <a:tcPr anchor="ctr"/>
                </a:tc>
                <a:tc>
                  <a:txBody>
                    <a:bodyPr/>
                    <a:lstStyle/>
                    <a:p>
                      <a:r>
                        <a:rPr lang="en-US" sz="1400" dirty="0" smtClean="0">
                          <a:solidFill>
                            <a:srgbClr val="59717E"/>
                          </a:solidFill>
                        </a:rPr>
                        <a:t>Customers often are </a:t>
                      </a:r>
                      <a:r>
                        <a:rPr lang="en-US" sz="1400" b="1" i="1" dirty="0" smtClean="0">
                          <a:solidFill>
                            <a:srgbClr val="59717E"/>
                          </a:solidFill>
                        </a:rPr>
                        <a:t>missing needed information </a:t>
                      </a:r>
                      <a:r>
                        <a:rPr lang="en-US" sz="1400" dirty="0" smtClean="0">
                          <a:solidFill>
                            <a:srgbClr val="59717E"/>
                          </a:solidFill>
                        </a:rPr>
                        <a:t>and </a:t>
                      </a:r>
                      <a:r>
                        <a:rPr lang="en-US" sz="1400" b="1" i="1" dirty="0" smtClean="0">
                          <a:solidFill>
                            <a:srgbClr val="59717E"/>
                          </a:solidFill>
                        </a:rPr>
                        <a:t>confused</a:t>
                      </a:r>
                      <a:r>
                        <a:rPr lang="en-US" sz="1400" dirty="0" smtClean="0">
                          <a:solidFill>
                            <a:srgbClr val="59717E"/>
                          </a:solidFill>
                        </a:rPr>
                        <a:t> about what to include, how to group certain items, and how to determine market value</a:t>
                      </a:r>
                      <a:endParaRPr lang="en-US" sz="1400" dirty="0">
                        <a:solidFill>
                          <a:srgbClr val="59717E"/>
                        </a:solidFill>
                      </a:endParaRPr>
                    </a:p>
                  </a:txBody>
                  <a:tcPr anchor="ctr"/>
                </a:tc>
              </a:tr>
              <a:tr h="634853">
                <a:tc>
                  <a:txBody>
                    <a:bodyPr/>
                    <a:lstStyle/>
                    <a:p>
                      <a:r>
                        <a:rPr lang="en-US" sz="1600" b="1" dirty="0" smtClean="0">
                          <a:solidFill>
                            <a:srgbClr val="59717E"/>
                          </a:solidFill>
                        </a:rPr>
                        <a:t>Debt Schedule</a:t>
                      </a:r>
                      <a:endParaRPr lang="en-US" sz="1600" b="1" dirty="0">
                        <a:solidFill>
                          <a:srgbClr val="59717E"/>
                        </a:solidFill>
                      </a:endParaRPr>
                    </a:p>
                  </a:txBody>
                  <a:tcPr anchor="ctr"/>
                </a:tc>
                <a:tc>
                  <a:txBody>
                    <a:bodyPr/>
                    <a:lstStyle/>
                    <a:p>
                      <a:r>
                        <a:rPr lang="en-US" sz="1600" dirty="0" smtClean="0">
                          <a:solidFill>
                            <a:srgbClr val="59717E"/>
                          </a:solidFill>
                        </a:rPr>
                        <a:t>12</a:t>
                      </a:r>
                      <a:endParaRPr lang="en-US" sz="1600" dirty="0">
                        <a:solidFill>
                          <a:srgbClr val="59717E"/>
                        </a:solidFill>
                      </a:endParaRPr>
                    </a:p>
                  </a:txBody>
                  <a:tcPr anchor="ctr"/>
                </a:tc>
                <a:tc>
                  <a:txBody>
                    <a:bodyPr/>
                    <a:lstStyle/>
                    <a:p>
                      <a:r>
                        <a:rPr lang="en-US" sz="1600" dirty="0" smtClean="0">
                          <a:solidFill>
                            <a:srgbClr val="59717E"/>
                          </a:solidFill>
                        </a:rPr>
                        <a:t>&gt;50%</a:t>
                      </a:r>
                      <a:endParaRPr lang="en-US" sz="1600" dirty="0">
                        <a:solidFill>
                          <a:srgbClr val="59717E"/>
                        </a:solidFill>
                      </a:endParaRPr>
                    </a:p>
                  </a:txBody>
                  <a:tcPr anchor="ctr"/>
                </a:tc>
                <a:tc>
                  <a:txBody>
                    <a:bodyPr/>
                    <a:lstStyle/>
                    <a:p>
                      <a:r>
                        <a:rPr lang="en-US" sz="1600" dirty="0" smtClean="0">
                          <a:solidFill>
                            <a:srgbClr val="59717E"/>
                          </a:solidFill>
                        </a:rPr>
                        <a:t>1-2 days</a:t>
                      </a:r>
                      <a:endParaRPr lang="en-US" sz="1600" dirty="0">
                        <a:solidFill>
                          <a:srgbClr val="59717E"/>
                        </a:solidFill>
                      </a:endParaRPr>
                    </a:p>
                  </a:txBody>
                  <a:tcPr anchor="ctr"/>
                </a:tc>
                <a:tc>
                  <a:txBody>
                    <a:bodyPr/>
                    <a:lstStyle/>
                    <a:p>
                      <a:r>
                        <a:rPr lang="en-US" sz="1400" b="1" i="1" dirty="0" smtClean="0">
                          <a:solidFill>
                            <a:srgbClr val="59717E"/>
                          </a:solidFill>
                        </a:rPr>
                        <a:t>Confusion</a:t>
                      </a:r>
                      <a:r>
                        <a:rPr lang="en-US" sz="1400" dirty="0" smtClean="0">
                          <a:solidFill>
                            <a:srgbClr val="59717E"/>
                          </a:solidFill>
                        </a:rPr>
                        <a:t> around what debts need to be included</a:t>
                      </a:r>
                      <a:endParaRPr lang="en-US" sz="1400" dirty="0">
                        <a:solidFill>
                          <a:srgbClr val="59717E"/>
                        </a:solidFill>
                      </a:endParaRPr>
                    </a:p>
                  </a:txBody>
                  <a:tcPr anchor="ctr"/>
                </a:tc>
              </a:tr>
            </a:tbl>
          </a:graphicData>
        </a:graphic>
      </p:graphicFrame>
      <p:sp>
        <p:nvSpPr>
          <p:cNvPr id="7" name="Title 1"/>
          <p:cNvSpPr txBox="1">
            <a:spLocks/>
          </p:cNvSpPr>
          <p:nvPr/>
        </p:nvSpPr>
        <p:spPr>
          <a:xfrm>
            <a:off x="594360" y="274384"/>
            <a:ext cx="10698480" cy="905505"/>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b="0" i="0" kern="1200">
                <a:solidFill>
                  <a:srgbClr val="3399CC"/>
                </a:solidFill>
                <a:latin typeface="+mj-lt"/>
                <a:ea typeface="+mj-ea"/>
                <a:cs typeface="Open Sans"/>
              </a:defRPr>
            </a:lvl1pPr>
          </a:lstStyle>
          <a:p>
            <a:r>
              <a:rPr lang="en-US" sz="2400" dirty="0" smtClean="0"/>
              <a:t>Opportunity 3:</a:t>
            </a:r>
            <a:br>
              <a:rPr lang="en-US" sz="2400" dirty="0" smtClean="0"/>
            </a:br>
            <a:r>
              <a:rPr lang="en-US" dirty="0" smtClean="0"/>
              <a:t>Simplify Provision of Complex Documents</a:t>
            </a:r>
            <a:endParaRPr lang="en-US" dirty="0"/>
          </a:p>
        </p:txBody>
      </p:sp>
    </p:spTree>
    <p:extLst>
      <p:ext uri="{BB962C8B-B14F-4D97-AF65-F5344CB8AC3E}">
        <p14:creationId xmlns:p14="http://schemas.microsoft.com/office/powerpoint/2010/main" val="30251496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4360" y="1207719"/>
            <a:ext cx="5518879" cy="4913681"/>
          </a:xfrm>
        </p:spPr>
        <p:txBody>
          <a:bodyPr>
            <a:normAutofit/>
          </a:bodyPr>
          <a:lstStyle/>
          <a:p>
            <a:pPr marL="0" indent="0">
              <a:buNone/>
            </a:pPr>
            <a:r>
              <a:rPr lang="en-US" sz="2000" dirty="0">
                <a:solidFill>
                  <a:schemeClr val="bg2">
                    <a:lumMod val="50000"/>
                  </a:schemeClr>
                </a:solidFill>
              </a:rPr>
              <a:t>Customers will be more successful </a:t>
            </a:r>
            <a:r>
              <a:rPr lang="en-US" sz="2000" dirty="0" smtClean="0">
                <a:solidFill>
                  <a:schemeClr val="bg2">
                    <a:lumMod val="50000"/>
                  </a:schemeClr>
                </a:solidFill>
              </a:rPr>
              <a:t>getting through their loan application </a:t>
            </a:r>
            <a:r>
              <a:rPr lang="en-US" sz="2000" dirty="0">
                <a:solidFill>
                  <a:schemeClr val="bg2">
                    <a:lumMod val="50000"/>
                  </a:schemeClr>
                </a:solidFill>
              </a:rPr>
              <a:t>when </a:t>
            </a:r>
            <a:r>
              <a:rPr lang="en-US" sz="2000" dirty="0" smtClean="0">
                <a:solidFill>
                  <a:schemeClr val="bg2">
                    <a:lumMod val="50000"/>
                  </a:schemeClr>
                </a:solidFill>
              </a:rPr>
              <a:t>the more problematic </a:t>
            </a:r>
            <a:r>
              <a:rPr lang="en-US" sz="2000" dirty="0" smtClean="0">
                <a:solidFill>
                  <a:schemeClr val="bg2">
                    <a:lumMod val="50000"/>
                  </a:schemeClr>
                </a:solidFill>
              </a:rPr>
              <a:t>and complicated docs are </a:t>
            </a:r>
            <a:r>
              <a:rPr lang="en-US" sz="2000" dirty="0" smtClean="0">
                <a:solidFill>
                  <a:schemeClr val="bg2">
                    <a:lumMod val="50000"/>
                  </a:schemeClr>
                </a:solidFill>
              </a:rPr>
              <a:t>integrated into the loan application process. </a:t>
            </a:r>
            <a:endParaRPr lang="en-US" sz="2000" dirty="0">
              <a:solidFill>
                <a:schemeClr val="bg2">
                  <a:lumMod val="50000"/>
                </a:schemeClr>
              </a:solidFill>
            </a:endParaRPr>
          </a:p>
          <a:p>
            <a:pPr marL="0" indent="0">
              <a:buNone/>
            </a:pPr>
            <a:endParaRPr lang="en-US" sz="2000" b="1" dirty="0" smtClean="0">
              <a:solidFill>
                <a:schemeClr val="bg2">
                  <a:lumMod val="50000"/>
                </a:schemeClr>
              </a:solidFill>
            </a:endParaRPr>
          </a:p>
          <a:p>
            <a:pPr marL="0" indent="0">
              <a:buNone/>
            </a:pPr>
            <a:r>
              <a:rPr lang="en-US" sz="2000" b="1" dirty="0" smtClean="0">
                <a:solidFill>
                  <a:schemeClr val="bg2">
                    <a:lumMod val="50000"/>
                  </a:schemeClr>
                </a:solidFill>
              </a:rPr>
              <a:t>What we tested:</a:t>
            </a:r>
            <a:br>
              <a:rPr lang="en-US" sz="2000" b="1" dirty="0" smtClean="0">
                <a:solidFill>
                  <a:schemeClr val="bg2">
                    <a:lumMod val="50000"/>
                  </a:schemeClr>
                </a:solidFill>
              </a:rPr>
            </a:br>
            <a:endParaRPr lang="en-US" sz="2000" b="1" dirty="0" smtClean="0">
              <a:solidFill>
                <a:schemeClr val="bg2">
                  <a:lumMod val="50000"/>
                </a:schemeClr>
              </a:solidFill>
            </a:endParaRPr>
          </a:p>
          <a:p>
            <a:pPr marL="457200" indent="-457200">
              <a:buFont typeface="+mj-lt"/>
              <a:buAutoNum type="arabicPeriod"/>
            </a:pPr>
            <a:r>
              <a:rPr lang="en-US" sz="2000" dirty="0" smtClean="0">
                <a:solidFill>
                  <a:schemeClr val="bg2">
                    <a:lumMod val="50000"/>
                  </a:schemeClr>
                </a:solidFill>
              </a:rPr>
              <a:t>Using the Asset List as an example, will test participants be able to understand and successfully complete it using an online wizard?</a:t>
            </a:r>
          </a:p>
          <a:p>
            <a:pPr marL="457200" indent="-457200">
              <a:buFont typeface="+mj-lt"/>
              <a:buAutoNum type="arabicPeriod"/>
            </a:pPr>
            <a:r>
              <a:rPr lang="en-US" sz="2000" dirty="0" smtClean="0">
                <a:solidFill>
                  <a:schemeClr val="bg2">
                    <a:lumMod val="50000"/>
                  </a:schemeClr>
                </a:solidFill>
              </a:rPr>
              <a:t>Will customers prefer using an online wizard over a paper form?</a:t>
            </a:r>
          </a:p>
        </p:txBody>
      </p:sp>
      <p:sp>
        <p:nvSpPr>
          <p:cNvPr id="4" name="Footer Placeholder 3"/>
          <p:cNvSpPr>
            <a:spLocks noGrp="1"/>
          </p:cNvSpPr>
          <p:nvPr>
            <p:ph type="ftr" sz="quarter" idx="11"/>
          </p:nvPr>
        </p:nvSpPr>
        <p:spPr/>
        <p:txBody>
          <a:bodyPr/>
          <a:lstStyle/>
          <a:p>
            <a:r>
              <a:rPr lang="en-US" smtClean="0"/>
              <a:t>Confidential &amp; Proprietary </a:t>
            </a:r>
            <a:endParaRPr lang="en-US" dirty="0"/>
          </a:p>
        </p:txBody>
      </p:sp>
      <p:sp>
        <p:nvSpPr>
          <p:cNvPr id="5" name="Slide Number Placeholder 4"/>
          <p:cNvSpPr>
            <a:spLocks noGrp="1"/>
          </p:cNvSpPr>
          <p:nvPr>
            <p:ph type="sldNum" sz="quarter" idx="12"/>
          </p:nvPr>
        </p:nvSpPr>
        <p:spPr/>
        <p:txBody>
          <a:bodyPr/>
          <a:lstStyle/>
          <a:p>
            <a:fld id="{9BF076B6-2B2D-554C-BC15-BD6F2175AE13}" type="slidenum">
              <a:rPr lang="en-US" smtClean="0"/>
              <a:pPr/>
              <a:t>18</a:t>
            </a:fld>
            <a:endParaRPr lang="en-US" dirty="0"/>
          </a:p>
        </p:txBody>
      </p:sp>
      <p:sp>
        <p:nvSpPr>
          <p:cNvPr id="6" name="Content Placeholder 2"/>
          <p:cNvSpPr txBox="1">
            <a:spLocks/>
          </p:cNvSpPr>
          <p:nvPr/>
        </p:nvSpPr>
        <p:spPr>
          <a:xfrm>
            <a:off x="594360" y="1417639"/>
            <a:ext cx="10698480" cy="105382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kern="1200">
                <a:solidFill>
                  <a:schemeClr val="tx1">
                    <a:lumMod val="50000"/>
                    <a:lumOff val="50000"/>
                  </a:schemeClr>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lumMod val="50000"/>
                    <a:lumOff val="50000"/>
                  </a:schemeClr>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1">
                    <a:lumMod val="50000"/>
                    <a:lumOff val="50000"/>
                  </a:schemeClr>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lumMod val="50000"/>
                    <a:lumOff val="50000"/>
                  </a:schemeClr>
                </a:solidFill>
                <a:latin typeface="+mn-lt"/>
                <a:ea typeface="+mn-ea"/>
                <a:cs typeface="+mn-cs"/>
              </a:defRPr>
            </a:lvl4pPr>
            <a:lvl5pPr marL="2057400" indent="-228600" algn="l" defTabSz="457200" rtl="0" eaLnBrk="1" latinLnBrk="0" hangingPunct="1">
              <a:spcBef>
                <a:spcPct val="20000"/>
              </a:spcBef>
              <a:buFont typeface="Arial"/>
              <a:buChar char="»"/>
              <a:defRPr sz="1400" kern="1200">
                <a:solidFill>
                  <a:schemeClr val="tx1">
                    <a:lumMod val="50000"/>
                    <a:lumOff val="5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a:p>
        </p:txBody>
      </p:sp>
      <p:pic>
        <p:nvPicPr>
          <p:cNvPr id="12" name="Picture 11"/>
          <p:cNvPicPr>
            <a:picLocks noChangeAspect="1"/>
          </p:cNvPicPr>
          <p:nvPr/>
        </p:nvPicPr>
        <p:blipFill rotWithShape="1">
          <a:blip r:embed="rId2">
            <a:extLst>
              <a:ext uri="{28A0092B-C50C-407E-A947-70E740481C1C}">
                <a14:useLocalDpi xmlns:a14="http://schemas.microsoft.com/office/drawing/2010/main" val="0"/>
              </a:ext>
            </a:extLst>
          </a:blip>
          <a:srcRect b="26584"/>
          <a:stretch/>
        </p:blipFill>
        <p:spPr>
          <a:xfrm>
            <a:off x="6443132" y="1148901"/>
            <a:ext cx="5145618" cy="4426981"/>
          </a:xfrm>
          <a:prstGeom prst="rect">
            <a:avLst/>
          </a:prstGeom>
          <a:ln>
            <a:solidFill>
              <a:schemeClr val="bg1">
                <a:lumMod val="85000"/>
              </a:schemeClr>
            </a:solidFill>
          </a:ln>
        </p:spPr>
      </p:pic>
      <p:sp>
        <p:nvSpPr>
          <p:cNvPr id="9" name="Title 1"/>
          <p:cNvSpPr txBox="1">
            <a:spLocks/>
          </p:cNvSpPr>
          <p:nvPr/>
        </p:nvSpPr>
        <p:spPr>
          <a:xfrm>
            <a:off x="594360" y="274384"/>
            <a:ext cx="10698480" cy="905505"/>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b="0" i="0" kern="1200">
                <a:solidFill>
                  <a:srgbClr val="3399CC"/>
                </a:solidFill>
                <a:latin typeface="+mj-lt"/>
                <a:ea typeface="+mj-ea"/>
                <a:cs typeface="Open Sans"/>
              </a:defRPr>
            </a:lvl1pPr>
          </a:lstStyle>
          <a:p>
            <a:r>
              <a:rPr lang="en-US" sz="2400" dirty="0"/>
              <a:t>Opportunity </a:t>
            </a:r>
            <a:r>
              <a:rPr lang="en-US" sz="2400" dirty="0" smtClean="0"/>
              <a:t>3: </a:t>
            </a:r>
            <a:br>
              <a:rPr lang="en-US" sz="2400" dirty="0" smtClean="0"/>
            </a:br>
            <a:r>
              <a:rPr lang="en-US" dirty="0" smtClean="0"/>
              <a:t>Simplify Complex Documents</a:t>
            </a:r>
            <a:endParaRPr lang="en-US" dirty="0"/>
          </a:p>
        </p:txBody>
      </p:sp>
    </p:spTree>
    <p:extLst>
      <p:ext uri="{BB962C8B-B14F-4D97-AF65-F5344CB8AC3E}">
        <p14:creationId xmlns:p14="http://schemas.microsoft.com/office/powerpoint/2010/main" val="752416900"/>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Confidential &amp; Proprietary </a:t>
            </a:r>
            <a:endParaRPr lang="en-US" dirty="0"/>
          </a:p>
        </p:txBody>
      </p:sp>
      <p:sp>
        <p:nvSpPr>
          <p:cNvPr id="5" name="Slide Number Placeholder 4"/>
          <p:cNvSpPr>
            <a:spLocks noGrp="1"/>
          </p:cNvSpPr>
          <p:nvPr>
            <p:ph type="sldNum" sz="quarter" idx="12"/>
          </p:nvPr>
        </p:nvSpPr>
        <p:spPr/>
        <p:txBody>
          <a:bodyPr/>
          <a:lstStyle/>
          <a:p>
            <a:fld id="{9BF076B6-2B2D-554C-BC15-BD6F2175AE13}" type="slidenum">
              <a:rPr lang="en-US" smtClean="0"/>
              <a:pPr/>
              <a:t>19</a:t>
            </a:fld>
            <a:endParaRPr lang="en-US" dirty="0"/>
          </a:p>
        </p:txBody>
      </p:sp>
      <p:sp>
        <p:nvSpPr>
          <p:cNvPr id="6" name="Content Placeholder 2"/>
          <p:cNvSpPr txBox="1">
            <a:spLocks/>
          </p:cNvSpPr>
          <p:nvPr/>
        </p:nvSpPr>
        <p:spPr>
          <a:xfrm>
            <a:off x="594360" y="1828544"/>
            <a:ext cx="10698480" cy="105382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kern="1200">
                <a:solidFill>
                  <a:schemeClr val="tx1">
                    <a:lumMod val="50000"/>
                    <a:lumOff val="50000"/>
                  </a:schemeClr>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lumMod val="50000"/>
                    <a:lumOff val="50000"/>
                  </a:schemeClr>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1">
                    <a:lumMod val="50000"/>
                    <a:lumOff val="50000"/>
                  </a:schemeClr>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lumMod val="50000"/>
                    <a:lumOff val="50000"/>
                  </a:schemeClr>
                </a:solidFill>
                <a:latin typeface="+mn-lt"/>
                <a:ea typeface="+mn-ea"/>
                <a:cs typeface="+mn-cs"/>
              </a:defRPr>
            </a:lvl4pPr>
            <a:lvl5pPr marL="2057400" indent="-228600" algn="l" defTabSz="457200" rtl="0" eaLnBrk="1" latinLnBrk="0" hangingPunct="1">
              <a:spcBef>
                <a:spcPct val="20000"/>
              </a:spcBef>
              <a:buFont typeface="Arial"/>
              <a:buChar char="»"/>
              <a:defRPr sz="1400" kern="1200">
                <a:solidFill>
                  <a:schemeClr val="tx1">
                    <a:lumMod val="50000"/>
                    <a:lumOff val="5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a:p>
        </p:txBody>
      </p:sp>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b="10248"/>
          <a:stretch/>
        </p:blipFill>
        <p:spPr>
          <a:xfrm>
            <a:off x="139700" y="1561844"/>
            <a:ext cx="2743200" cy="2885255"/>
          </a:xfrm>
          <a:prstGeom prst="rect">
            <a:avLst/>
          </a:prstGeom>
          <a:ln>
            <a:solidFill>
              <a:schemeClr val="bg1">
                <a:lumMod val="85000"/>
              </a:schemeClr>
            </a:solidFill>
          </a:ln>
        </p:spPr>
      </p:pic>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b="5505"/>
          <a:stretch/>
        </p:blipFill>
        <p:spPr>
          <a:xfrm>
            <a:off x="3098839" y="1561844"/>
            <a:ext cx="2743200" cy="3037736"/>
          </a:xfrm>
          <a:prstGeom prst="rect">
            <a:avLst/>
          </a:prstGeom>
          <a:ln>
            <a:solidFill>
              <a:schemeClr val="bg1">
                <a:lumMod val="85000"/>
              </a:schemeClr>
            </a:solidFill>
          </a:ln>
        </p:spPr>
      </p:pic>
      <p:pic>
        <p:nvPicPr>
          <p:cNvPr id="13" name="Picture 12"/>
          <p:cNvPicPr>
            <a:picLocks noChangeAspect="1"/>
          </p:cNvPicPr>
          <p:nvPr/>
        </p:nvPicPr>
        <p:blipFill rotWithShape="1">
          <a:blip r:embed="rId4">
            <a:extLst>
              <a:ext uri="{28A0092B-C50C-407E-A947-70E740481C1C}">
                <a14:useLocalDpi xmlns:a14="http://schemas.microsoft.com/office/drawing/2010/main" val="0"/>
              </a:ext>
            </a:extLst>
          </a:blip>
          <a:srcRect b="19338"/>
          <a:stretch/>
        </p:blipFill>
        <p:spPr>
          <a:xfrm>
            <a:off x="6057978" y="1561844"/>
            <a:ext cx="2743200" cy="2593028"/>
          </a:xfrm>
          <a:prstGeom prst="rect">
            <a:avLst/>
          </a:prstGeom>
          <a:ln>
            <a:solidFill>
              <a:schemeClr val="bg1">
                <a:lumMod val="85000"/>
              </a:schemeClr>
            </a:solidFill>
          </a:ln>
        </p:spPr>
      </p:pic>
      <p:pic>
        <p:nvPicPr>
          <p:cNvPr id="14" name="Picture 13"/>
          <p:cNvPicPr>
            <a:picLocks noChangeAspect="1"/>
          </p:cNvPicPr>
          <p:nvPr/>
        </p:nvPicPr>
        <p:blipFill rotWithShape="1">
          <a:blip r:embed="rId5">
            <a:extLst>
              <a:ext uri="{28A0092B-C50C-407E-A947-70E740481C1C}">
                <a14:useLocalDpi xmlns:a14="http://schemas.microsoft.com/office/drawing/2010/main" val="0"/>
              </a:ext>
            </a:extLst>
          </a:blip>
          <a:srcRect b="19338"/>
          <a:stretch/>
        </p:blipFill>
        <p:spPr>
          <a:xfrm>
            <a:off x="9017116" y="1561844"/>
            <a:ext cx="2743200" cy="2593028"/>
          </a:xfrm>
          <a:prstGeom prst="rect">
            <a:avLst/>
          </a:prstGeom>
          <a:ln>
            <a:solidFill>
              <a:schemeClr val="bg1">
                <a:lumMod val="85000"/>
              </a:schemeClr>
            </a:solidFill>
          </a:ln>
        </p:spPr>
      </p:pic>
      <p:sp>
        <p:nvSpPr>
          <p:cNvPr id="15" name="TextBox 14"/>
          <p:cNvSpPr txBox="1"/>
          <p:nvPr/>
        </p:nvSpPr>
        <p:spPr>
          <a:xfrm>
            <a:off x="139700" y="4777299"/>
            <a:ext cx="2743200" cy="1169551"/>
          </a:xfrm>
          <a:prstGeom prst="rect">
            <a:avLst/>
          </a:prstGeom>
          <a:noFill/>
        </p:spPr>
        <p:txBody>
          <a:bodyPr wrap="square" rtlCol="0">
            <a:spAutoFit/>
          </a:bodyPr>
          <a:lstStyle/>
          <a:p>
            <a:pPr marL="342900" indent="-342900">
              <a:buFont typeface="+mj-lt"/>
              <a:buAutoNum type="arabicPeriod"/>
            </a:pPr>
            <a:r>
              <a:rPr lang="en-US" sz="1400" dirty="0" smtClean="0">
                <a:solidFill>
                  <a:schemeClr val="bg2">
                    <a:lumMod val="50000"/>
                  </a:schemeClr>
                </a:solidFill>
              </a:rPr>
              <a:t>Clear instructions are essential </a:t>
            </a:r>
          </a:p>
          <a:p>
            <a:pPr marL="342900" indent="-342900">
              <a:buFont typeface="+mj-lt"/>
              <a:buAutoNum type="arabicPeriod"/>
            </a:pPr>
            <a:r>
              <a:rPr lang="en-US" sz="1400" dirty="0" smtClean="0">
                <a:solidFill>
                  <a:schemeClr val="bg2">
                    <a:lumMod val="50000"/>
                  </a:schemeClr>
                </a:solidFill>
              </a:rPr>
              <a:t>Examples help customers understand what we expect</a:t>
            </a:r>
          </a:p>
          <a:p>
            <a:pPr marL="342900" indent="-342900">
              <a:buFont typeface="+mj-lt"/>
              <a:buAutoNum type="arabicPeriod"/>
            </a:pPr>
            <a:r>
              <a:rPr lang="en-US" sz="1400" dirty="0">
                <a:solidFill>
                  <a:schemeClr val="bg2">
                    <a:lumMod val="50000"/>
                  </a:schemeClr>
                </a:solidFill>
              </a:rPr>
              <a:t>Provide tips along the way</a:t>
            </a:r>
          </a:p>
          <a:p>
            <a:pPr marL="342900" indent="-342900">
              <a:buFont typeface="+mj-lt"/>
              <a:buAutoNum type="arabicPeriod"/>
            </a:pPr>
            <a:endParaRPr lang="en-US" sz="1400" dirty="0">
              <a:solidFill>
                <a:schemeClr val="bg2">
                  <a:lumMod val="50000"/>
                </a:schemeClr>
              </a:solidFill>
            </a:endParaRPr>
          </a:p>
        </p:txBody>
      </p:sp>
      <p:sp>
        <p:nvSpPr>
          <p:cNvPr id="18" name="TextBox 17"/>
          <p:cNvSpPr txBox="1"/>
          <p:nvPr/>
        </p:nvSpPr>
        <p:spPr>
          <a:xfrm>
            <a:off x="3098839" y="4777299"/>
            <a:ext cx="2857461" cy="1169551"/>
          </a:xfrm>
          <a:prstGeom prst="rect">
            <a:avLst/>
          </a:prstGeom>
          <a:noFill/>
        </p:spPr>
        <p:txBody>
          <a:bodyPr wrap="square" rtlCol="0">
            <a:spAutoFit/>
          </a:bodyPr>
          <a:lstStyle/>
          <a:p>
            <a:pPr marL="342900" indent="-342900">
              <a:buFont typeface="+mj-lt"/>
              <a:buAutoNum type="arabicPeriod"/>
            </a:pPr>
            <a:r>
              <a:rPr lang="en-US" sz="1400" dirty="0" smtClean="0">
                <a:solidFill>
                  <a:schemeClr val="bg2">
                    <a:lumMod val="50000"/>
                  </a:schemeClr>
                </a:solidFill>
              </a:rPr>
              <a:t>Info bubbles (?) were appreciated and understood</a:t>
            </a:r>
            <a:endParaRPr lang="en-US" sz="1400" dirty="0">
              <a:solidFill>
                <a:schemeClr val="bg2">
                  <a:lumMod val="50000"/>
                </a:schemeClr>
              </a:solidFill>
            </a:endParaRPr>
          </a:p>
          <a:p>
            <a:pPr marL="342900" indent="-342900">
              <a:buFont typeface="+mj-lt"/>
              <a:buAutoNum type="arabicPeriod"/>
            </a:pPr>
            <a:r>
              <a:rPr lang="en-US" sz="1400" dirty="0" smtClean="0">
                <a:solidFill>
                  <a:schemeClr val="bg2">
                    <a:lumMod val="50000"/>
                  </a:schemeClr>
                </a:solidFill>
              </a:rPr>
              <a:t>Step-by-step guidance and form error validation would curtail mistakes &amp; omissions</a:t>
            </a:r>
            <a:endParaRPr lang="en-US" sz="1400" dirty="0">
              <a:solidFill>
                <a:schemeClr val="bg2">
                  <a:lumMod val="50000"/>
                </a:schemeClr>
              </a:solidFill>
            </a:endParaRPr>
          </a:p>
        </p:txBody>
      </p:sp>
      <p:sp>
        <p:nvSpPr>
          <p:cNvPr id="19" name="TextBox 18"/>
          <p:cNvSpPr txBox="1"/>
          <p:nvPr/>
        </p:nvSpPr>
        <p:spPr>
          <a:xfrm>
            <a:off x="6057978" y="4777299"/>
            <a:ext cx="2743200" cy="954107"/>
          </a:xfrm>
          <a:prstGeom prst="rect">
            <a:avLst/>
          </a:prstGeom>
          <a:noFill/>
        </p:spPr>
        <p:txBody>
          <a:bodyPr wrap="square" rtlCol="0">
            <a:spAutoFit/>
          </a:bodyPr>
          <a:lstStyle/>
          <a:p>
            <a:pPr marL="342900" indent="-342900">
              <a:buFont typeface="+mj-lt"/>
              <a:buAutoNum type="arabicPeriod"/>
            </a:pPr>
            <a:r>
              <a:rPr lang="en-US" sz="1400" dirty="0" smtClean="0">
                <a:solidFill>
                  <a:schemeClr val="bg2">
                    <a:lumMod val="50000"/>
                  </a:schemeClr>
                </a:solidFill>
              </a:rPr>
              <a:t>Distinct categories get customers into the right mindset</a:t>
            </a:r>
          </a:p>
          <a:p>
            <a:pPr marL="342900" indent="-342900">
              <a:buFont typeface="+mj-lt"/>
              <a:buAutoNum type="arabicPeriod"/>
            </a:pPr>
            <a:r>
              <a:rPr lang="en-US" sz="1400" dirty="0" smtClean="0">
                <a:solidFill>
                  <a:schemeClr val="bg2">
                    <a:lumMod val="50000"/>
                  </a:schemeClr>
                </a:solidFill>
              </a:rPr>
              <a:t>Point &amp; click is fast &amp; efficient</a:t>
            </a:r>
            <a:endParaRPr lang="en-US" sz="1400" dirty="0">
              <a:solidFill>
                <a:schemeClr val="bg2">
                  <a:lumMod val="50000"/>
                </a:schemeClr>
              </a:solidFill>
            </a:endParaRPr>
          </a:p>
        </p:txBody>
      </p:sp>
      <p:sp>
        <p:nvSpPr>
          <p:cNvPr id="20" name="TextBox 19"/>
          <p:cNvSpPr txBox="1"/>
          <p:nvPr/>
        </p:nvSpPr>
        <p:spPr>
          <a:xfrm>
            <a:off x="9017116" y="4777299"/>
            <a:ext cx="2743200" cy="1169551"/>
          </a:xfrm>
          <a:prstGeom prst="rect">
            <a:avLst/>
          </a:prstGeom>
          <a:noFill/>
        </p:spPr>
        <p:txBody>
          <a:bodyPr wrap="square" rtlCol="0">
            <a:spAutoFit/>
          </a:bodyPr>
          <a:lstStyle/>
          <a:p>
            <a:pPr marL="342900" indent="-342900">
              <a:buFont typeface="+mj-lt"/>
              <a:buAutoNum type="arabicPeriod"/>
            </a:pPr>
            <a:r>
              <a:rPr lang="en-US" sz="1400" dirty="0" smtClean="0">
                <a:solidFill>
                  <a:schemeClr val="bg2">
                    <a:lumMod val="50000"/>
                  </a:schemeClr>
                </a:solidFill>
              </a:rPr>
              <a:t>E-signing removes a key obstacle: the missing signature</a:t>
            </a:r>
          </a:p>
          <a:p>
            <a:pPr marL="342900" indent="-342900">
              <a:buFont typeface="+mj-lt"/>
              <a:buAutoNum type="arabicPeriod"/>
            </a:pPr>
            <a:r>
              <a:rPr lang="en-US" sz="1400" dirty="0" smtClean="0">
                <a:solidFill>
                  <a:schemeClr val="bg2">
                    <a:lumMod val="50000"/>
                  </a:schemeClr>
                </a:solidFill>
              </a:rPr>
              <a:t>No need to download, print, and upload</a:t>
            </a:r>
            <a:endParaRPr lang="en-US" sz="1400" dirty="0">
              <a:solidFill>
                <a:schemeClr val="bg2">
                  <a:lumMod val="50000"/>
                </a:schemeClr>
              </a:solidFill>
            </a:endParaRPr>
          </a:p>
        </p:txBody>
      </p:sp>
      <p:grpSp>
        <p:nvGrpSpPr>
          <p:cNvPr id="3" name="Group 2"/>
          <p:cNvGrpSpPr/>
          <p:nvPr/>
        </p:nvGrpSpPr>
        <p:grpSpPr>
          <a:xfrm>
            <a:off x="321310" y="2048657"/>
            <a:ext cx="273050" cy="307777"/>
            <a:chOff x="362585" y="1118644"/>
            <a:chExt cx="273050" cy="307777"/>
          </a:xfrm>
        </p:grpSpPr>
        <p:sp>
          <p:nvSpPr>
            <p:cNvPr id="17" name="Oval 16"/>
            <p:cNvSpPr/>
            <p:nvPr/>
          </p:nvSpPr>
          <p:spPr>
            <a:xfrm>
              <a:off x="362585" y="1159080"/>
              <a:ext cx="273050" cy="255815"/>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noFill/>
              </a:endParaRPr>
            </a:p>
          </p:txBody>
        </p:sp>
        <p:sp>
          <p:nvSpPr>
            <p:cNvPr id="22" name="TextBox 21"/>
            <p:cNvSpPr txBox="1"/>
            <p:nvPr/>
          </p:nvSpPr>
          <p:spPr>
            <a:xfrm>
              <a:off x="368935" y="1118644"/>
              <a:ext cx="171450" cy="307777"/>
            </a:xfrm>
            <a:prstGeom prst="rect">
              <a:avLst/>
            </a:prstGeom>
            <a:noFill/>
          </p:spPr>
          <p:txBody>
            <a:bodyPr wrap="square" rtlCol="0">
              <a:spAutoFit/>
            </a:bodyPr>
            <a:lstStyle/>
            <a:p>
              <a:r>
                <a:rPr lang="en-US" sz="1400" dirty="0" smtClean="0">
                  <a:solidFill>
                    <a:schemeClr val="bg1"/>
                  </a:solidFill>
                </a:rPr>
                <a:t>1</a:t>
              </a:r>
              <a:endParaRPr lang="en-US" sz="1400" dirty="0">
                <a:solidFill>
                  <a:schemeClr val="bg1"/>
                </a:solidFill>
              </a:endParaRPr>
            </a:p>
          </p:txBody>
        </p:sp>
      </p:grpSp>
      <p:grpSp>
        <p:nvGrpSpPr>
          <p:cNvPr id="29" name="Group 28"/>
          <p:cNvGrpSpPr/>
          <p:nvPr/>
        </p:nvGrpSpPr>
        <p:grpSpPr>
          <a:xfrm>
            <a:off x="321310" y="2975010"/>
            <a:ext cx="273050" cy="307777"/>
            <a:chOff x="362585" y="1118644"/>
            <a:chExt cx="273050" cy="307777"/>
          </a:xfrm>
        </p:grpSpPr>
        <p:sp>
          <p:nvSpPr>
            <p:cNvPr id="30" name="Oval 29"/>
            <p:cNvSpPr/>
            <p:nvPr/>
          </p:nvSpPr>
          <p:spPr>
            <a:xfrm>
              <a:off x="362585" y="1159080"/>
              <a:ext cx="273050" cy="255815"/>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noFill/>
              </a:endParaRPr>
            </a:p>
          </p:txBody>
        </p:sp>
        <p:sp>
          <p:nvSpPr>
            <p:cNvPr id="31" name="TextBox 30"/>
            <p:cNvSpPr txBox="1"/>
            <p:nvPr/>
          </p:nvSpPr>
          <p:spPr>
            <a:xfrm>
              <a:off x="368935" y="1118644"/>
              <a:ext cx="171450" cy="307777"/>
            </a:xfrm>
            <a:prstGeom prst="rect">
              <a:avLst/>
            </a:prstGeom>
            <a:noFill/>
          </p:spPr>
          <p:txBody>
            <a:bodyPr wrap="square" rtlCol="0">
              <a:spAutoFit/>
            </a:bodyPr>
            <a:lstStyle/>
            <a:p>
              <a:r>
                <a:rPr lang="en-US" sz="1400" dirty="0" smtClean="0">
                  <a:solidFill>
                    <a:schemeClr val="bg1"/>
                  </a:solidFill>
                </a:rPr>
                <a:t>2</a:t>
              </a:r>
              <a:endParaRPr lang="en-US" sz="1400" dirty="0">
                <a:solidFill>
                  <a:schemeClr val="bg1"/>
                </a:solidFill>
              </a:endParaRPr>
            </a:p>
          </p:txBody>
        </p:sp>
      </p:grpSp>
      <p:grpSp>
        <p:nvGrpSpPr>
          <p:cNvPr id="32" name="Group 31"/>
          <p:cNvGrpSpPr/>
          <p:nvPr/>
        </p:nvGrpSpPr>
        <p:grpSpPr>
          <a:xfrm>
            <a:off x="321310" y="3808442"/>
            <a:ext cx="273050" cy="307777"/>
            <a:chOff x="362585" y="1118644"/>
            <a:chExt cx="273050" cy="307777"/>
          </a:xfrm>
        </p:grpSpPr>
        <p:sp>
          <p:nvSpPr>
            <p:cNvPr id="33" name="Oval 32"/>
            <p:cNvSpPr/>
            <p:nvPr/>
          </p:nvSpPr>
          <p:spPr>
            <a:xfrm>
              <a:off x="362585" y="1159080"/>
              <a:ext cx="273050" cy="255815"/>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noFill/>
              </a:endParaRPr>
            </a:p>
          </p:txBody>
        </p:sp>
        <p:sp>
          <p:nvSpPr>
            <p:cNvPr id="34" name="TextBox 33"/>
            <p:cNvSpPr txBox="1"/>
            <p:nvPr/>
          </p:nvSpPr>
          <p:spPr>
            <a:xfrm>
              <a:off x="368935" y="1118644"/>
              <a:ext cx="171450" cy="307777"/>
            </a:xfrm>
            <a:prstGeom prst="rect">
              <a:avLst/>
            </a:prstGeom>
            <a:noFill/>
          </p:spPr>
          <p:txBody>
            <a:bodyPr wrap="square" rtlCol="0">
              <a:spAutoFit/>
            </a:bodyPr>
            <a:lstStyle/>
            <a:p>
              <a:r>
                <a:rPr lang="en-US" sz="1400" dirty="0" smtClean="0">
                  <a:solidFill>
                    <a:schemeClr val="bg1"/>
                  </a:solidFill>
                </a:rPr>
                <a:t>3</a:t>
              </a:r>
              <a:endParaRPr lang="en-US" sz="1400" dirty="0">
                <a:solidFill>
                  <a:schemeClr val="bg1"/>
                </a:solidFill>
              </a:endParaRPr>
            </a:p>
          </p:txBody>
        </p:sp>
      </p:grpSp>
      <p:grpSp>
        <p:nvGrpSpPr>
          <p:cNvPr id="35" name="Group 34"/>
          <p:cNvGrpSpPr/>
          <p:nvPr/>
        </p:nvGrpSpPr>
        <p:grpSpPr>
          <a:xfrm>
            <a:off x="5281625" y="2265304"/>
            <a:ext cx="273050" cy="307777"/>
            <a:chOff x="362585" y="1118644"/>
            <a:chExt cx="273050" cy="307777"/>
          </a:xfrm>
        </p:grpSpPr>
        <p:sp>
          <p:nvSpPr>
            <p:cNvPr id="36" name="Oval 35"/>
            <p:cNvSpPr/>
            <p:nvPr/>
          </p:nvSpPr>
          <p:spPr>
            <a:xfrm>
              <a:off x="362585" y="1159080"/>
              <a:ext cx="273050" cy="255815"/>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noFill/>
              </a:endParaRPr>
            </a:p>
          </p:txBody>
        </p:sp>
        <p:sp>
          <p:nvSpPr>
            <p:cNvPr id="37" name="TextBox 36"/>
            <p:cNvSpPr txBox="1"/>
            <p:nvPr/>
          </p:nvSpPr>
          <p:spPr>
            <a:xfrm>
              <a:off x="368935" y="1118644"/>
              <a:ext cx="171450" cy="307777"/>
            </a:xfrm>
            <a:prstGeom prst="rect">
              <a:avLst/>
            </a:prstGeom>
            <a:noFill/>
          </p:spPr>
          <p:txBody>
            <a:bodyPr wrap="square" rtlCol="0">
              <a:spAutoFit/>
            </a:bodyPr>
            <a:lstStyle/>
            <a:p>
              <a:r>
                <a:rPr lang="en-US" sz="1400" dirty="0" smtClean="0">
                  <a:solidFill>
                    <a:schemeClr val="bg1"/>
                  </a:solidFill>
                </a:rPr>
                <a:t>1</a:t>
              </a:r>
              <a:endParaRPr lang="en-US" sz="1400" dirty="0">
                <a:solidFill>
                  <a:schemeClr val="bg1"/>
                </a:solidFill>
              </a:endParaRPr>
            </a:p>
          </p:txBody>
        </p:sp>
      </p:grpSp>
      <p:grpSp>
        <p:nvGrpSpPr>
          <p:cNvPr id="38" name="Group 37"/>
          <p:cNvGrpSpPr/>
          <p:nvPr/>
        </p:nvGrpSpPr>
        <p:grpSpPr>
          <a:xfrm>
            <a:off x="3600795" y="3128898"/>
            <a:ext cx="273050" cy="307777"/>
            <a:chOff x="362585" y="1118644"/>
            <a:chExt cx="273050" cy="307777"/>
          </a:xfrm>
        </p:grpSpPr>
        <p:sp>
          <p:nvSpPr>
            <p:cNvPr id="39" name="Oval 38"/>
            <p:cNvSpPr/>
            <p:nvPr/>
          </p:nvSpPr>
          <p:spPr>
            <a:xfrm>
              <a:off x="362585" y="1159080"/>
              <a:ext cx="273050" cy="255815"/>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noFill/>
              </a:endParaRPr>
            </a:p>
          </p:txBody>
        </p:sp>
        <p:sp>
          <p:nvSpPr>
            <p:cNvPr id="40" name="TextBox 39"/>
            <p:cNvSpPr txBox="1"/>
            <p:nvPr/>
          </p:nvSpPr>
          <p:spPr>
            <a:xfrm>
              <a:off x="368935" y="1118644"/>
              <a:ext cx="171450" cy="307777"/>
            </a:xfrm>
            <a:prstGeom prst="rect">
              <a:avLst/>
            </a:prstGeom>
            <a:noFill/>
          </p:spPr>
          <p:txBody>
            <a:bodyPr wrap="square" rtlCol="0">
              <a:spAutoFit/>
            </a:bodyPr>
            <a:lstStyle/>
            <a:p>
              <a:r>
                <a:rPr lang="en-US" sz="1400" dirty="0" smtClean="0">
                  <a:solidFill>
                    <a:schemeClr val="bg1"/>
                  </a:solidFill>
                </a:rPr>
                <a:t>2</a:t>
              </a:r>
              <a:endParaRPr lang="en-US" sz="1400" dirty="0">
                <a:solidFill>
                  <a:schemeClr val="bg1"/>
                </a:solidFill>
              </a:endParaRPr>
            </a:p>
          </p:txBody>
        </p:sp>
      </p:grpSp>
      <p:grpSp>
        <p:nvGrpSpPr>
          <p:cNvPr id="41" name="Group 40"/>
          <p:cNvGrpSpPr/>
          <p:nvPr/>
        </p:nvGrpSpPr>
        <p:grpSpPr>
          <a:xfrm>
            <a:off x="6484407" y="1935204"/>
            <a:ext cx="273050" cy="307777"/>
            <a:chOff x="362585" y="1118644"/>
            <a:chExt cx="273050" cy="307777"/>
          </a:xfrm>
        </p:grpSpPr>
        <p:sp>
          <p:nvSpPr>
            <p:cNvPr id="42" name="Oval 41"/>
            <p:cNvSpPr/>
            <p:nvPr/>
          </p:nvSpPr>
          <p:spPr>
            <a:xfrm>
              <a:off x="362585" y="1159080"/>
              <a:ext cx="273050" cy="255815"/>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noFill/>
              </a:endParaRPr>
            </a:p>
          </p:txBody>
        </p:sp>
        <p:sp>
          <p:nvSpPr>
            <p:cNvPr id="43" name="TextBox 42"/>
            <p:cNvSpPr txBox="1"/>
            <p:nvPr/>
          </p:nvSpPr>
          <p:spPr>
            <a:xfrm>
              <a:off x="368935" y="1118644"/>
              <a:ext cx="171450" cy="307777"/>
            </a:xfrm>
            <a:prstGeom prst="rect">
              <a:avLst/>
            </a:prstGeom>
            <a:noFill/>
          </p:spPr>
          <p:txBody>
            <a:bodyPr wrap="square" rtlCol="0">
              <a:spAutoFit/>
            </a:bodyPr>
            <a:lstStyle/>
            <a:p>
              <a:r>
                <a:rPr lang="en-US" sz="1400" dirty="0" smtClean="0">
                  <a:solidFill>
                    <a:schemeClr val="bg1"/>
                  </a:solidFill>
                </a:rPr>
                <a:t>1</a:t>
              </a:r>
              <a:endParaRPr lang="en-US" sz="1400" dirty="0">
                <a:solidFill>
                  <a:schemeClr val="bg1"/>
                </a:solidFill>
              </a:endParaRPr>
            </a:p>
          </p:txBody>
        </p:sp>
      </p:grpSp>
      <p:grpSp>
        <p:nvGrpSpPr>
          <p:cNvPr id="44" name="Group 43"/>
          <p:cNvGrpSpPr/>
          <p:nvPr/>
        </p:nvGrpSpPr>
        <p:grpSpPr>
          <a:xfrm>
            <a:off x="7255050" y="2861557"/>
            <a:ext cx="273050" cy="307777"/>
            <a:chOff x="362585" y="1118644"/>
            <a:chExt cx="273050" cy="307777"/>
          </a:xfrm>
        </p:grpSpPr>
        <p:sp>
          <p:nvSpPr>
            <p:cNvPr id="45" name="Oval 44"/>
            <p:cNvSpPr/>
            <p:nvPr/>
          </p:nvSpPr>
          <p:spPr>
            <a:xfrm>
              <a:off x="362585" y="1159080"/>
              <a:ext cx="273050" cy="255815"/>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noFill/>
              </a:endParaRPr>
            </a:p>
          </p:txBody>
        </p:sp>
        <p:sp>
          <p:nvSpPr>
            <p:cNvPr id="46" name="TextBox 45"/>
            <p:cNvSpPr txBox="1"/>
            <p:nvPr/>
          </p:nvSpPr>
          <p:spPr>
            <a:xfrm>
              <a:off x="368935" y="1118644"/>
              <a:ext cx="171450" cy="307777"/>
            </a:xfrm>
            <a:prstGeom prst="rect">
              <a:avLst/>
            </a:prstGeom>
            <a:noFill/>
          </p:spPr>
          <p:txBody>
            <a:bodyPr wrap="square" rtlCol="0">
              <a:spAutoFit/>
            </a:bodyPr>
            <a:lstStyle/>
            <a:p>
              <a:r>
                <a:rPr lang="en-US" sz="1400" dirty="0" smtClean="0">
                  <a:solidFill>
                    <a:schemeClr val="bg1"/>
                  </a:solidFill>
                </a:rPr>
                <a:t>2</a:t>
              </a:r>
              <a:endParaRPr lang="en-US" sz="1400" dirty="0">
                <a:solidFill>
                  <a:schemeClr val="bg1"/>
                </a:solidFill>
              </a:endParaRPr>
            </a:p>
          </p:txBody>
        </p:sp>
      </p:grpSp>
      <p:grpSp>
        <p:nvGrpSpPr>
          <p:cNvPr id="47" name="Group 46"/>
          <p:cNvGrpSpPr/>
          <p:nvPr/>
        </p:nvGrpSpPr>
        <p:grpSpPr>
          <a:xfrm>
            <a:off x="10749979" y="3500665"/>
            <a:ext cx="273050" cy="307777"/>
            <a:chOff x="362585" y="1118644"/>
            <a:chExt cx="273050" cy="307777"/>
          </a:xfrm>
        </p:grpSpPr>
        <p:sp>
          <p:nvSpPr>
            <p:cNvPr id="48" name="Oval 47"/>
            <p:cNvSpPr/>
            <p:nvPr/>
          </p:nvSpPr>
          <p:spPr>
            <a:xfrm>
              <a:off x="362585" y="1159080"/>
              <a:ext cx="273050" cy="255815"/>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noFill/>
              </a:endParaRPr>
            </a:p>
          </p:txBody>
        </p:sp>
        <p:sp>
          <p:nvSpPr>
            <p:cNvPr id="49" name="TextBox 48"/>
            <p:cNvSpPr txBox="1"/>
            <p:nvPr/>
          </p:nvSpPr>
          <p:spPr>
            <a:xfrm>
              <a:off x="368935" y="1118644"/>
              <a:ext cx="171450" cy="307777"/>
            </a:xfrm>
            <a:prstGeom prst="rect">
              <a:avLst/>
            </a:prstGeom>
            <a:noFill/>
          </p:spPr>
          <p:txBody>
            <a:bodyPr wrap="square" rtlCol="0">
              <a:spAutoFit/>
            </a:bodyPr>
            <a:lstStyle/>
            <a:p>
              <a:r>
                <a:rPr lang="en-US" sz="1400" dirty="0" smtClean="0">
                  <a:solidFill>
                    <a:schemeClr val="bg1"/>
                  </a:solidFill>
                </a:rPr>
                <a:t>1</a:t>
              </a:r>
              <a:endParaRPr lang="en-US" sz="1400" dirty="0">
                <a:solidFill>
                  <a:schemeClr val="bg1"/>
                </a:solidFill>
              </a:endParaRPr>
            </a:p>
          </p:txBody>
        </p:sp>
      </p:grpSp>
      <p:sp>
        <p:nvSpPr>
          <p:cNvPr id="50" name="Title 1"/>
          <p:cNvSpPr txBox="1">
            <a:spLocks/>
          </p:cNvSpPr>
          <p:nvPr/>
        </p:nvSpPr>
        <p:spPr>
          <a:xfrm>
            <a:off x="594360" y="274384"/>
            <a:ext cx="10698480" cy="905505"/>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b="0" i="0" kern="1200">
                <a:solidFill>
                  <a:srgbClr val="3399CC"/>
                </a:solidFill>
                <a:latin typeface="+mj-lt"/>
                <a:ea typeface="+mj-ea"/>
                <a:cs typeface="Open Sans"/>
              </a:defRPr>
            </a:lvl1pPr>
          </a:lstStyle>
          <a:p>
            <a:r>
              <a:rPr lang="en-US" sz="2400" dirty="0"/>
              <a:t>Opportunity </a:t>
            </a:r>
            <a:r>
              <a:rPr lang="en-US" sz="2400" dirty="0" smtClean="0"/>
              <a:t>3  </a:t>
            </a:r>
            <a:r>
              <a:rPr lang="en-US" sz="2400" dirty="0"/>
              <a:t>//  </a:t>
            </a:r>
            <a:r>
              <a:rPr lang="en-US" sz="2400" dirty="0" smtClean="0"/>
              <a:t>Simplify Complex Documents: </a:t>
            </a:r>
            <a:br>
              <a:rPr lang="en-US" sz="2400" dirty="0" smtClean="0"/>
            </a:br>
            <a:r>
              <a:rPr lang="en-US" dirty="0" smtClean="0"/>
              <a:t>User Testing Sample Screens</a:t>
            </a:r>
            <a:endParaRPr lang="en-US" dirty="0"/>
          </a:p>
        </p:txBody>
      </p:sp>
    </p:spTree>
    <p:extLst>
      <p:ext uri="{BB962C8B-B14F-4D97-AF65-F5344CB8AC3E}">
        <p14:creationId xmlns:p14="http://schemas.microsoft.com/office/powerpoint/2010/main" val="1652597529"/>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Product </a:t>
            </a:r>
            <a:r>
              <a:rPr lang="en-US" dirty="0" smtClean="0"/>
              <a:t>Discovery</a:t>
            </a:r>
            <a:endParaRPr lang="en-US" dirty="0"/>
          </a:p>
        </p:txBody>
      </p:sp>
      <p:sp>
        <p:nvSpPr>
          <p:cNvPr id="3" name="Content Placeholder 2"/>
          <p:cNvSpPr>
            <a:spLocks noGrp="1"/>
          </p:cNvSpPr>
          <p:nvPr>
            <p:ph idx="1"/>
          </p:nvPr>
        </p:nvSpPr>
        <p:spPr/>
        <p:txBody>
          <a:bodyPr>
            <a:normAutofit fontScale="92500" lnSpcReduction="10000"/>
          </a:bodyPr>
          <a:lstStyle/>
          <a:p>
            <a:pPr marL="0" indent="0">
              <a:buNone/>
            </a:pPr>
            <a:r>
              <a:rPr lang="en-US" dirty="0">
                <a:solidFill>
                  <a:schemeClr val="bg2">
                    <a:lumMod val="50000"/>
                  </a:schemeClr>
                </a:solidFill>
              </a:rPr>
              <a:t>The purpose of </a:t>
            </a:r>
            <a:r>
              <a:rPr lang="en-US" dirty="0" smtClean="0">
                <a:solidFill>
                  <a:schemeClr val="bg2">
                    <a:lumMod val="50000"/>
                  </a:schemeClr>
                </a:solidFill>
              </a:rPr>
              <a:t>this </a:t>
            </a:r>
            <a:r>
              <a:rPr lang="en-US" dirty="0">
                <a:solidFill>
                  <a:schemeClr val="bg2">
                    <a:lumMod val="50000"/>
                  </a:schemeClr>
                </a:solidFill>
              </a:rPr>
              <a:t>discovery </a:t>
            </a:r>
            <a:r>
              <a:rPr lang="en-US" dirty="0" smtClean="0">
                <a:solidFill>
                  <a:schemeClr val="bg2">
                    <a:lumMod val="50000"/>
                  </a:schemeClr>
                </a:solidFill>
              </a:rPr>
              <a:t>phase was to determine whether the features and enhancements </a:t>
            </a:r>
            <a:r>
              <a:rPr lang="en-US" dirty="0" smtClean="0">
                <a:solidFill>
                  <a:schemeClr val="bg2">
                    <a:lumMod val="50000"/>
                  </a:schemeClr>
                </a:solidFill>
              </a:rPr>
              <a:t>proposed herein </a:t>
            </a:r>
            <a:r>
              <a:rPr lang="en-US" dirty="0" smtClean="0">
                <a:solidFill>
                  <a:schemeClr val="bg2">
                    <a:lumMod val="50000"/>
                  </a:schemeClr>
                </a:solidFill>
              </a:rPr>
              <a:t>are viable. </a:t>
            </a:r>
            <a:br>
              <a:rPr lang="en-US" dirty="0" smtClean="0">
                <a:solidFill>
                  <a:schemeClr val="bg2">
                    <a:lumMod val="50000"/>
                  </a:schemeClr>
                </a:solidFill>
              </a:rPr>
            </a:br>
            <a:r>
              <a:rPr lang="en-US" dirty="0" smtClean="0">
                <a:solidFill>
                  <a:schemeClr val="bg2">
                    <a:lumMod val="50000"/>
                  </a:schemeClr>
                </a:solidFill>
              </a:rPr>
              <a:t/>
            </a:r>
            <a:br>
              <a:rPr lang="en-US" dirty="0" smtClean="0">
                <a:solidFill>
                  <a:schemeClr val="bg2">
                    <a:lumMod val="50000"/>
                  </a:schemeClr>
                </a:solidFill>
              </a:rPr>
            </a:br>
            <a:r>
              <a:rPr lang="en-US" dirty="0" smtClean="0">
                <a:solidFill>
                  <a:schemeClr val="bg2">
                    <a:lumMod val="50000"/>
                  </a:schemeClr>
                </a:solidFill>
              </a:rPr>
              <a:t>4 </a:t>
            </a:r>
            <a:r>
              <a:rPr lang="en-US" dirty="0" smtClean="0">
                <a:solidFill>
                  <a:schemeClr val="bg2">
                    <a:lumMod val="50000"/>
                  </a:schemeClr>
                </a:solidFill>
              </a:rPr>
              <a:t>separate interview sessions </a:t>
            </a:r>
            <a:r>
              <a:rPr lang="en-US" dirty="0" smtClean="0">
                <a:solidFill>
                  <a:schemeClr val="bg2">
                    <a:lumMod val="50000"/>
                  </a:schemeClr>
                </a:solidFill>
              </a:rPr>
              <a:t>were conducted with </a:t>
            </a:r>
            <a:r>
              <a:rPr lang="en-US" dirty="0">
                <a:solidFill>
                  <a:schemeClr val="bg2">
                    <a:lumMod val="50000"/>
                  </a:schemeClr>
                </a:solidFill>
              </a:rPr>
              <a:t>SmartBiz team </a:t>
            </a:r>
            <a:r>
              <a:rPr lang="en-US" dirty="0" smtClean="0">
                <a:solidFill>
                  <a:schemeClr val="bg2">
                    <a:lumMod val="50000"/>
                  </a:schemeClr>
                </a:solidFill>
              </a:rPr>
              <a:t>members and </a:t>
            </a:r>
            <a:r>
              <a:rPr lang="en-US" dirty="0" smtClean="0">
                <a:solidFill>
                  <a:schemeClr val="bg2">
                    <a:lumMod val="50000"/>
                  </a:schemeClr>
                </a:solidFill>
              </a:rPr>
              <a:t>4 </a:t>
            </a:r>
            <a:r>
              <a:rPr lang="en-US" dirty="0" err="1" smtClean="0">
                <a:solidFill>
                  <a:schemeClr val="bg2">
                    <a:lumMod val="50000"/>
                  </a:schemeClr>
                </a:solidFill>
              </a:rPr>
              <a:t>unmoderated</a:t>
            </a:r>
            <a:r>
              <a:rPr lang="en-US" dirty="0" smtClean="0">
                <a:solidFill>
                  <a:schemeClr val="bg2">
                    <a:lumMod val="50000"/>
                  </a:schemeClr>
                </a:solidFill>
              </a:rPr>
              <a:t> </a:t>
            </a:r>
            <a:r>
              <a:rPr lang="en-US" dirty="0" smtClean="0">
                <a:solidFill>
                  <a:schemeClr val="bg2">
                    <a:lumMod val="50000"/>
                  </a:schemeClr>
                </a:solidFill>
              </a:rPr>
              <a:t>user </a:t>
            </a:r>
            <a:r>
              <a:rPr lang="en-US" dirty="0" smtClean="0">
                <a:solidFill>
                  <a:schemeClr val="bg2">
                    <a:lumMod val="50000"/>
                  </a:schemeClr>
                </a:solidFill>
              </a:rPr>
              <a:t>tests with  </a:t>
            </a:r>
            <a:r>
              <a:rPr lang="en-US" dirty="0" smtClean="0">
                <a:solidFill>
                  <a:schemeClr val="bg2">
                    <a:lumMod val="50000"/>
                  </a:schemeClr>
                </a:solidFill>
              </a:rPr>
              <a:t>via the </a:t>
            </a:r>
            <a:r>
              <a:rPr lang="en-US" dirty="0" err="1" smtClean="0">
                <a:solidFill>
                  <a:schemeClr val="bg2">
                    <a:lumMod val="50000"/>
                  </a:schemeClr>
                </a:solidFill>
              </a:rPr>
              <a:t>UserTesting.com</a:t>
            </a:r>
            <a:r>
              <a:rPr lang="en-US" dirty="0" smtClean="0">
                <a:solidFill>
                  <a:schemeClr val="bg2">
                    <a:lumMod val="50000"/>
                  </a:schemeClr>
                </a:solidFill>
              </a:rPr>
              <a:t> platform. </a:t>
            </a:r>
            <a:br>
              <a:rPr lang="en-US" dirty="0" smtClean="0">
                <a:solidFill>
                  <a:schemeClr val="bg2">
                    <a:lumMod val="50000"/>
                  </a:schemeClr>
                </a:solidFill>
              </a:rPr>
            </a:br>
            <a:endParaRPr lang="en-US" dirty="0">
              <a:solidFill>
                <a:schemeClr val="bg2">
                  <a:lumMod val="50000"/>
                </a:schemeClr>
              </a:solidFill>
            </a:endParaRPr>
          </a:p>
          <a:p>
            <a:pPr marL="0" indent="0">
              <a:buNone/>
            </a:pPr>
            <a:r>
              <a:rPr lang="en-US" dirty="0" smtClean="0">
                <a:solidFill>
                  <a:schemeClr val="bg2">
                    <a:lumMod val="50000"/>
                  </a:schemeClr>
                </a:solidFill>
              </a:rPr>
              <a:t>The </a:t>
            </a:r>
            <a:r>
              <a:rPr lang="en-US" dirty="0" smtClean="0">
                <a:solidFill>
                  <a:schemeClr val="bg2">
                    <a:lumMod val="50000"/>
                  </a:schemeClr>
                </a:solidFill>
              </a:rPr>
              <a:t>goal? </a:t>
            </a:r>
            <a:r>
              <a:rPr lang="en-US" dirty="0">
                <a:solidFill>
                  <a:schemeClr val="bg2">
                    <a:lumMod val="50000"/>
                  </a:schemeClr>
                </a:solidFill>
              </a:rPr>
              <a:t>G</a:t>
            </a:r>
            <a:r>
              <a:rPr lang="en-US" dirty="0" smtClean="0">
                <a:solidFill>
                  <a:schemeClr val="bg2">
                    <a:lumMod val="50000"/>
                  </a:schemeClr>
                </a:solidFill>
              </a:rPr>
              <a:t>ather </a:t>
            </a:r>
            <a:r>
              <a:rPr lang="en-US" dirty="0">
                <a:solidFill>
                  <a:schemeClr val="bg2">
                    <a:lumMod val="50000"/>
                  </a:schemeClr>
                </a:solidFill>
              </a:rPr>
              <a:t>evidence that addresses the following risks:</a:t>
            </a:r>
          </a:p>
          <a:p>
            <a:pPr lvl="1"/>
            <a:r>
              <a:rPr lang="en-US" dirty="0">
                <a:solidFill>
                  <a:schemeClr val="bg2">
                    <a:lumMod val="50000"/>
                  </a:schemeClr>
                </a:solidFill>
              </a:rPr>
              <a:t>Value </a:t>
            </a:r>
            <a:r>
              <a:rPr lang="en-US" dirty="0" smtClean="0">
                <a:solidFill>
                  <a:schemeClr val="bg2">
                    <a:lumMod val="50000"/>
                  </a:schemeClr>
                </a:solidFill>
              </a:rPr>
              <a:t>risk : Will </a:t>
            </a:r>
            <a:r>
              <a:rPr lang="en-US" dirty="0">
                <a:solidFill>
                  <a:schemeClr val="bg2">
                    <a:lumMod val="50000"/>
                  </a:schemeClr>
                </a:solidFill>
              </a:rPr>
              <a:t>the customer </a:t>
            </a:r>
            <a:r>
              <a:rPr lang="en-US" dirty="0" smtClean="0">
                <a:solidFill>
                  <a:schemeClr val="bg2">
                    <a:lumMod val="50000"/>
                  </a:schemeClr>
                </a:solidFill>
              </a:rPr>
              <a:t>choose to use </a:t>
            </a:r>
            <a:r>
              <a:rPr lang="en-US" dirty="0" smtClean="0">
                <a:solidFill>
                  <a:schemeClr val="bg2">
                    <a:lumMod val="50000"/>
                  </a:schemeClr>
                </a:solidFill>
              </a:rPr>
              <a:t>the proposed </a:t>
            </a:r>
            <a:r>
              <a:rPr lang="en-US" dirty="0" smtClean="0">
                <a:solidFill>
                  <a:schemeClr val="bg2">
                    <a:lumMod val="50000"/>
                  </a:schemeClr>
                </a:solidFill>
              </a:rPr>
              <a:t>feature? </a:t>
            </a:r>
            <a:r>
              <a:rPr lang="en-US" dirty="0">
                <a:solidFill>
                  <a:schemeClr val="bg2">
                    <a:lumMod val="50000"/>
                  </a:schemeClr>
                </a:solidFill>
              </a:rPr>
              <a:t>Is it desirable?</a:t>
            </a:r>
          </a:p>
          <a:p>
            <a:pPr lvl="1"/>
            <a:r>
              <a:rPr lang="en-US" dirty="0">
                <a:solidFill>
                  <a:schemeClr val="bg2">
                    <a:lumMod val="50000"/>
                  </a:schemeClr>
                </a:solidFill>
              </a:rPr>
              <a:t>Usability </a:t>
            </a:r>
            <a:r>
              <a:rPr lang="en-US" dirty="0" smtClean="0">
                <a:solidFill>
                  <a:schemeClr val="bg2">
                    <a:lumMod val="50000"/>
                  </a:schemeClr>
                </a:solidFill>
              </a:rPr>
              <a:t>risk</a:t>
            </a:r>
            <a:r>
              <a:rPr lang="en-US" dirty="0">
                <a:solidFill>
                  <a:schemeClr val="bg2">
                    <a:lumMod val="50000"/>
                  </a:schemeClr>
                </a:solidFill>
              </a:rPr>
              <a:t> : </a:t>
            </a:r>
            <a:r>
              <a:rPr lang="en-US" dirty="0" smtClean="0">
                <a:solidFill>
                  <a:schemeClr val="bg2">
                    <a:lumMod val="50000"/>
                  </a:schemeClr>
                </a:solidFill>
              </a:rPr>
              <a:t>Can </a:t>
            </a:r>
            <a:r>
              <a:rPr lang="en-US" dirty="0">
                <a:solidFill>
                  <a:schemeClr val="bg2">
                    <a:lumMod val="50000"/>
                  </a:schemeClr>
                </a:solidFill>
              </a:rPr>
              <a:t>the </a:t>
            </a:r>
            <a:r>
              <a:rPr lang="en-US" dirty="0" smtClean="0">
                <a:solidFill>
                  <a:schemeClr val="bg2">
                    <a:lumMod val="50000"/>
                  </a:schemeClr>
                </a:solidFill>
              </a:rPr>
              <a:t>customer </a:t>
            </a:r>
            <a:r>
              <a:rPr lang="en-US" dirty="0">
                <a:solidFill>
                  <a:schemeClr val="bg2">
                    <a:lumMod val="50000"/>
                  </a:schemeClr>
                </a:solidFill>
              </a:rPr>
              <a:t>figure out how to use it?</a:t>
            </a:r>
          </a:p>
          <a:p>
            <a:pPr lvl="1"/>
            <a:r>
              <a:rPr lang="en-US" dirty="0">
                <a:solidFill>
                  <a:schemeClr val="bg2">
                    <a:lumMod val="50000"/>
                  </a:schemeClr>
                </a:solidFill>
              </a:rPr>
              <a:t>Feasibility </a:t>
            </a:r>
            <a:r>
              <a:rPr lang="en-US" dirty="0" smtClean="0">
                <a:solidFill>
                  <a:schemeClr val="bg2">
                    <a:lumMod val="50000"/>
                  </a:schemeClr>
                </a:solidFill>
              </a:rPr>
              <a:t>risk</a:t>
            </a:r>
            <a:r>
              <a:rPr lang="en-US" dirty="0">
                <a:solidFill>
                  <a:schemeClr val="bg2">
                    <a:lumMod val="50000"/>
                  </a:schemeClr>
                </a:solidFill>
              </a:rPr>
              <a:t> : </a:t>
            </a:r>
            <a:r>
              <a:rPr lang="en-US" dirty="0" smtClean="0">
                <a:solidFill>
                  <a:schemeClr val="bg2">
                    <a:lumMod val="50000"/>
                  </a:schemeClr>
                </a:solidFill>
              </a:rPr>
              <a:t>Can </a:t>
            </a:r>
            <a:r>
              <a:rPr lang="en-US" dirty="0">
                <a:solidFill>
                  <a:schemeClr val="bg2">
                    <a:lumMod val="50000"/>
                  </a:schemeClr>
                </a:solidFill>
              </a:rPr>
              <a:t>we build it?</a:t>
            </a:r>
          </a:p>
          <a:p>
            <a:pPr lvl="1"/>
            <a:r>
              <a:rPr lang="en-US" dirty="0">
                <a:solidFill>
                  <a:schemeClr val="bg2">
                    <a:lumMod val="50000"/>
                  </a:schemeClr>
                </a:solidFill>
              </a:rPr>
              <a:t>Business viability </a:t>
            </a:r>
            <a:r>
              <a:rPr lang="en-US" dirty="0" smtClean="0">
                <a:solidFill>
                  <a:schemeClr val="bg2">
                    <a:lumMod val="50000"/>
                  </a:schemeClr>
                </a:solidFill>
              </a:rPr>
              <a:t>risk</a:t>
            </a:r>
            <a:r>
              <a:rPr lang="en-US" dirty="0">
                <a:solidFill>
                  <a:schemeClr val="bg2">
                    <a:lumMod val="50000"/>
                  </a:schemeClr>
                </a:solidFill>
              </a:rPr>
              <a:t> : </a:t>
            </a:r>
            <a:r>
              <a:rPr lang="en-US" dirty="0" smtClean="0">
                <a:solidFill>
                  <a:schemeClr val="bg2">
                    <a:lumMod val="50000"/>
                  </a:schemeClr>
                </a:solidFill>
              </a:rPr>
              <a:t>Does </a:t>
            </a:r>
            <a:r>
              <a:rPr lang="en-US" dirty="0">
                <a:solidFill>
                  <a:schemeClr val="bg2">
                    <a:lumMod val="50000"/>
                  </a:schemeClr>
                </a:solidFill>
              </a:rPr>
              <a:t>the solution work for our business?</a:t>
            </a:r>
          </a:p>
          <a:p>
            <a:endParaRPr lang="en-US" dirty="0" smtClean="0">
              <a:solidFill>
                <a:schemeClr val="bg2">
                  <a:lumMod val="50000"/>
                </a:schemeClr>
              </a:solidFill>
            </a:endParaRPr>
          </a:p>
          <a:p>
            <a:pPr marL="0" indent="0">
              <a:buNone/>
            </a:pPr>
            <a:endParaRPr lang="en-US" dirty="0">
              <a:solidFill>
                <a:schemeClr val="bg2">
                  <a:lumMod val="50000"/>
                </a:schemeClr>
              </a:solidFill>
            </a:endParaRPr>
          </a:p>
        </p:txBody>
      </p:sp>
      <p:sp>
        <p:nvSpPr>
          <p:cNvPr id="4" name="Footer Placeholder 3"/>
          <p:cNvSpPr>
            <a:spLocks noGrp="1"/>
          </p:cNvSpPr>
          <p:nvPr>
            <p:ph type="ftr" sz="quarter" idx="11"/>
          </p:nvPr>
        </p:nvSpPr>
        <p:spPr/>
        <p:txBody>
          <a:bodyPr/>
          <a:lstStyle/>
          <a:p>
            <a:r>
              <a:rPr lang="en-US" smtClean="0"/>
              <a:t>Confidential &amp; Proprietary </a:t>
            </a:r>
            <a:endParaRPr lang="en-US" dirty="0"/>
          </a:p>
        </p:txBody>
      </p:sp>
      <p:sp>
        <p:nvSpPr>
          <p:cNvPr id="5" name="Slide Number Placeholder 4"/>
          <p:cNvSpPr>
            <a:spLocks noGrp="1"/>
          </p:cNvSpPr>
          <p:nvPr>
            <p:ph type="sldNum" sz="quarter" idx="12"/>
          </p:nvPr>
        </p:nvSpPr>
        <p:spPr/>
        <p:txBody>
          <a:bodyPr/>
          <a:lstStyle/>
          <a:p>
            <a:fld id="{9BF076B6-2B2D-554C-BC15-BD6F2175AE13}" type="slidenum">
              <a:rPr lang="en-US" smtClean="0"/>
              <a:pPr/>
              <a:t>2</a:t>
            </a:fld>
            <a:endParaRPr lang="en-US" dirty="0"/>
          </a:p>
        </p:txBody>
      </p:sp>
    </p:spTree>
    <p:extLst>
      <p:ext uri="{BB962C8B-B14F-4D97-AF65-F5344CB8AC3E}">
        <p14:creationId xmlns:p14="http://schemas.microsoft.com/office/powerpoint/2010/main" val="10447188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Confidential &amp; Proprietary </a:t>
            </a:r>
            <a:endParaRPr lang="en-US" dirty="0"/>
          </a:p>
        </p:txBody>
      </p:sp>
      <p:sp>
        <p:nvSpPr>
          <p:cNvPr id="5" name="Slide Number Placeholder 4"/>
          <p:cNvSpPr>
            <a:spLocks noGrp="1"/>
          </p:cNvSpPr>
          <p:nvPr>
            <p:ph type="sldNum" sz="quarter" idx="12"/>
          </p:nvPr>
        </p:nvSpPr>
        <p:spPr/>
        <p:txBody>
          <a:bodyPr/>
          <a:lstStyle/>
          <a:p>
            <a:fld id="{9BF076B6-2B2D-554C-BC15-BD6F2175AE13}" type="slidenum">
              <a:rPr lang="en-US" smtClean="0"/>
              <a:pPr/>
              <a:t>20</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3343514396"/>
              </p:ext>
            </p:extLst>
          </p:nvPr>
        </p:nvGraphicFramePr>
        <p:xfrm>
          <a:off x="691470" y="1396548"/>
          <a:ext cx="10536976" cy="4680932"/>
        </p:xfrm>
        <a:graphic>
          <a:graphicData uri="http://schemas.openxmlformats.org/drawingml/2006/table">
            <a:tbl>
              <a:tblPr firstRow="1" bandRow="1">
                <a:tableStyleId>{69012ECD-51FC-41F1-AA8D-1B2483CD663E}</a:tableStyleId>
              </a:tblPr>
              <a:tblGrid>
                <a:gridCol w="2403602"/>
                <a:gridCol w="1989667"/>
                <a:gridCol w="6143707"/>
              </a:tblGrid>
              <a:tr h="663416">
                <a:tc>
                  <a:txBody>
                    <a:bodyPr/>
                    <a:lstStyle/>
                    <a:p>
                      <a:r>
                        <a:rPr lang="en-US" dirty="0" smtClean="0"/>
                        <a:t>What</a:t>
                      </a:r>
                      <a:r>
                        <a:rPr lang="en-US" baseline="0" dirty="0" smtClean="0"/>
                        <a:t> </a:t>
                      </a:r>
                      <a:r>
                        <a:rPr lang="en-US" baseline="0" dirty="0" smtClean="0"/>
                        <a:t>was </a:t>
                      </a:r>
                      <a:r>
                        <a:rPr lang="en-US" baseline="0" dirty="0" smtClean="0"/>
                        <a:t>measured</a:t>
                      </a:r>
                      <a:endParaRPr lang="en-US" dirty="0"/>
                    </a:p>
                  </a:txBody>
                  <a:tcPr/>
                </a:tc>
                <a:tc>
                  <a:txBody>
                    <a:bodyPr/>
                    <a:lstStyle/>
                    <a:p>
                      <a:r>
                        <a:rPr lang="en-US" dirty="0" smtClean="0"/>
                        <a:t>Median Rating </a:t>
                      </a:r>
                      <a:br>
                        <a:rPr lang="en-US" dirty="0" smtClean="0"/>
                      </a:br>
                      <a:r>
                        <a:rPr lang="en-US" sz="1400" dirty="0" smtClean="0"/>
                        <a:t>(1</a:t>
                      </a:r>
                      <a:r>
                        <a:rPr lang="en-US" sz="1400" baseline="0" dirty="0" smtClean="0"/>
                        <a:t> low -&gt; 5 high)</a:t>
                      </a:r>
                      <a:endParaRPr lang="en-US" sz="1400" dirty="0"/>
                    </a:p>
                  </a:txBody>
                  <a:tcPr/>
                </a:tc>
                <a:tc>
                  <a:txBody>
                    <a:bodyPr/>
                    <a:lstStyle/>
                    <a:p>
                      <a:r>
                        <a:rPr lang="en-US" dirty="0" smtClean="0"/>
                        <a:t>Notable quotes</a:t>
                      </a:r>
                    </a:p>
                  </a:txBody>
                  <a:tcPr/>
                </a:tc>
              </a:tr>
              <a:tr h="1080843">
                <a:tc>
                  <a:txBody>
                    <a:bodyPr/>
                    <a:lstStyle/>
                    <a:p>
                      <a:r>
                        <a:rPr lang="en-US" sz="1600" b="0" dirty="0" smtClean="0">
                          <a:solidFill>
                            <a:schemeClr val="bg2">
                              <a:lumMod val="50000"/>
                            </a:schemeClr>
                          </a:solidFill>
                        </a:rPr>
                        <a:t>Usefulness of information</a:t>
                      </a:r>
                    </a:p>
                    <a:p>
                      <a:endParaRPr lang="en-US" sz="1600" dirty="0">
                        <a:solidFill>
                          <a:schemeClr val="bg2">
                            <a:lumMod val="50000"/>
                          </a:schemeClr>
                        </a:solidFill>
                      </a:endParaRPr>
                    </a:p>
                  </a:txBody>
                  <a:tcPr/>
                </a:tc>
                <a:tc>
                  <a:txBody>
                    <a:bodyPr/>
                    <a:lstStyle/>
                    <a:p>
                      <a:r>
                        <a:rPr lang="en-US" sz="1600" dirty="0" smtClean="0">
                          <a:solidFill>
                            <a:schemeClr val="bg2">
                              <a:lumMod val="50000"/>
                            </a:schemeClr>
                          </a:solidFill>
                        </a:rPr>
                        <a:t>5</a:t>
                      </a:r>
                      <a:endParaRPr lang="en-US" sz="1600" dirty="0">
                        <a:solidFill>
                          <a:schemeClr val="bg2">
                            <a:lumMod val="50000"/>
                          </a:schemeClr>
                        </a:solidFill>
                      </a:endParaRPr>
                    </a:p>
                  </a:txBody>
                  <a:tcPr/>
                </a:tc>
                <a:tc>
                  <a:txBody>
                    <a:bodyPr/>
                    <a:lstStyle/>
                    <a:p>
                      <a:pPr marL="0" indent="0">
                        <a:buFont typeface="Arial"/>
                        <a:buNone/>
                      </a:pPr>
                      <a:r>
                        <a:rPr lang="en-US" sz="1600" dirty="0" smtClean="0">
                          <a:solidFill>
                            <a:schemeClr val="bg2">
                              <a:lumMod val="50000"/>
                            </a:schemeClr>
                          </a:solidFill>
                        </a:rPr>
                        <a:t>“(The</a:t>
                      </a:r>
                      <a:r>
                        <a:rPr lang="en-US" sz="1600" baseline="0" dirty="0" smtClean="0">
                          <a:solidFill>
                            <a:schemeClr val="bg2">
                              <a:lumMod val="50000"/>
                            </a:schemeClr>
                          </a:solidFill>
                        </a:rPr>
                        <a:t> first screen)</a:t>
                      </a:r>
                      <a:r>
                        <a:rPr lang="en-US" sz="1600" dirty="0" smtClean="0">
                          <a:solidFill>
                            <a:schemeClr val="bg2">
                              <a:lumMod val="50000"/>
                            </a:schemeClr>
                          </a:solidFill>
                        </a:rPr>
                        <a:t> helps me understand</a:t>
                      </a:r>
                      <a:r>
                        <a:rPr lang="en-US" sz="1600" baseline="0" dirty="0" smtClean="0">
                          <a:solidFill>
                            <a:schemeClr val="bg2">
                              <a:lumMod val="50000"/>
                            </a:schemeClr>
                          </a:solidFill>
                        </a:rPr>
                        <a:t> what an asset is.”</a:t>
                      </a:r>
                    </a:p>
                    <a:p>
                      <a:pPr marL="0" indent="0">
                        <a:buFont typeface="Arial"/>
                        <a:buNone/>
                      </a:pPr>
                      <a:endParaRPr lang="en-US" sz="1600" dirty="0" smtClean="0">
                        <a:solidFill>
                          <a:schemeClr val="bg2">
                            <a:lumMod val="50000"/>
                          </a:schemeClr>
                        </a:solidFill>
                      </a:endParaRPr>
                    </a:p>
                    <a:p>
                      <a:pPr marL="0" indent="0">
                        <a:buFont typeface="Arial"/>
                        <a:buNone/>
                      </a:pPr>
                      <a:r>
                        <a:rPr lang="en-US" sz="1600" dirty="0" smtClean="0">
                          <a:solidFill>
                            <a:schemeClr val="bg2">
                              <a:lumMod val="50000"/>
                            </a:schemeClr>
                          </a:solidFill>
                        </a:rPr>
                        <a:t>“I would like to see a total</a:t>
                      </a:r>
                      <a:r>
                        <a:rPr lang="en-US" sz="1600" baseline="0" dirty="0" smtClean="0">
                          <a:solidFill>
                            <a:schemeClr val="bg2">
                              <a:lumMod val="50000"/>
                            </a:schemeClr>
                          </a:solidFill>
                        </a:rPr>
                        <a:t> value on the summary screens.</a:t>
                      </a:r>
                      <a:r>
                        <a:rPr lang="en-US" sz="1600" dirty="0" smtClean="0">
                          <a:solidFill>
                            <a:schemeClr val="bg2">
                              <a:lumMod val="50000"/>
                            </a:schemeClr>
                          </a:solidFill>
                        </a:rPr>
                        <a:t>”</a:t>
                      </a:r>
                      <a:endParaRPr lang="en-US" sz="1600" dirty="0">
                        <a:solidFill>
                          <a:schemeClr val="bg2">
                            <a:lumMod val="50000"/>
                          </a:schemeClr>
                        </a:solidFill>
                      </a:endParaRPr>
                    </a:p>
                  </a:txBody>
                  <a:tcPr/>
                </a:tc>
              </a:tr>
              <a:tr h="876591">
                <a:tc>
                  <a:txBody>
                    <a:bodyPr/>
                    <a:lstStyle/>
                    <a:p>
                      <a:r>
                        <a:rPr lang="en-US" sz="1600" dirty="0" smtClean="0">
                          <a:solidFill>
                            <a:schemeClr val="bg2">
                              <a:lumMod val="50000"/>
                            </a:schemeClr>
                          </a:solidFill>
                        </a:rPr>
                        <a:t>Ease of use</a:t>
                      </a:r>
                      <a:endParaRPr lang="en-US" sz="1600" dirty="0">
                        <a:solidFill>
                          <a:schemeClr val="bg2">
                            <a:lumMod val="50000"/>
                          </a:schemeClr>
                        </a:solidFill>
                      </a:endParaRPr>
                    </a:p>
                  </a:txBody>
                  <a:tcPr/>
                </a:tc>
                <a:tc>
                  <a:txBody>
                    <a:bodyPr/>
                    <a:lstStyle/>
                    <a:p>
                      <a:r>
                        <a:rPr lang="en-US" sz="1600" dirty="0" smtClean="0">
                          <a:solidFill>
                            <a:schemeClr val="bg2">
                              <a:lumMod val="50000"/>
                            </a:schemeClr>
                          </a:solidFill>
                        </a:rPr>
                        <a:t>5</a:t>
                      </a:r>
                      <a:endParaRPr lang="en-US" sz="1600" dirty="0">
                        <a:solidFill>
                          <a:schemeClr val="bg2">
                            <a:lumMod val="50000"/>
                          </a:schemeClr>
                        </a:solidFill>
                      </a:endParaRPr>
                    </a:p>
                  </a:txBody>
                  <a:tcPr/>
                </a:tc>
                <a:tc>
                  <a:txBody>
                    <a:bodyPr/>
                    <a:lstStyle/>
                    <a:p>
                      <a:r>
                        <a:rPr lang="en-US" sz="1600" dirty="0" smtClean="0">
                          <a:solidFill>
                            <a:schemeClr val="bg2">
                              <a:lumMod val="50000"/>
                            </a:schemeClr>
                          </a:solidFill>
                        </a:rPr>
                        <a:t>“The biggest challenge is finding the market</a:t>
                      </a:r>
                      <a:r>
                        <a:rPr lang="en-US" sz="1600" baseline="0" dirty="0" smtClean="0">
                          <a:solidFill>
                            <a:schemeClr val="bg2">
                              <a:lumMod val="50000"/>
                            </a:schemeClr>
                          </a:solidFill>
                        </a:rPr>
                        <a:t> values, but that’s the same whether you do this online or on paper. Maybe link to Blue Book?</a:t>
                      </a:r>
                      <a:r>
                        <a:rPr lang="en-US" sz="1600" dirty="0" smtClean="0">
                          <a:solidFill>
                            <a:schemeClr val="bg2">
                              <a:lumMod val="50000"/>
                            </a:schemeClr>
                          </a:solidFill>
                        </a:rPr>
                        <a:t>”</a:t>
                      </a:r>
                      <a:endParaRPr lang="en-US" sz="1600" dirty="0">
                        <a:solidFill>
                          <a:schemeClr val="bg2">
                            <a:lumMod val="50000"/>
                          </a:schemeClr>
                        </a:solidFill>
                      </a:endParaRPr>
                    </a:p>
                  </a:txBody>
                  <a:tcPr/>
                </a:tc>
              </a:tr>
              <a:tr h="2060082">
                <a:tc>
                  <a:txBody>
                    <a:bodyPr/>
                    <a:lstStyle/>
                    <a:p>
                      <a:r>
                        <a:rPr lang="en-US" sz="1600" dirty="0" smtClean="0">
                          <a:solidFill>
                            <a:schemeClr val="bg2">
                              <a:lumMod val="50000"/>
                            </a:schemeClr>
                          </a:solidFill>
                        </a:rPr>
                        <a:t>Online </a:t>
                      </a:r>
                      <a:r>
                        <a:rPr lang="en-US" sz="1600" dirty="0" err="1" smtClean="0">
                          <a:solidFill>
                            <a:schemeClr val="bg2">
                              <a:lumMod val="50000"/>
                            </a:schemeClr>
                          </a:solidFill>
                        </a:rPr>
                        <a:t>vs</a:t>
                      </a:r>
                      <a:r>
                        <a:rPr lang="en-US" sz="1600" dirty="0" smtClean="0">
                          <a:solidFill>
                            <a:schemeClr val="bg2">
                              <a:lumMod val="50000"/>
                            </a:schemeClr>
                          </a:solidFill>
                        </a:rPr>
                        <a:t> Paper?</a:t>
                      </a:r>
                      <a:endParaRPr lang="en-US" sz="1600" dirty="0">
                        <a:solidFill>
                          <a:schemeClr val="bg2">
                            <a:lumMod val="50000"/>
                          </a:schemeClr>
                        </a:solidFill>
                      </a:endParaRPr>
                    </a:p>
                  </a:txBody>
                  <a:tcPr/>
                </a:tc>
                <a:tc>
                  <a:txBody>
                    <a:bodyPr/>
                    <a:lstStyle/>
                    <a:p>
                      <a:r>
                        <a:rPr lang="en-US" sz="1600" dirty="0" smtClean="0">
                          <a:solidFill>
                            <a:schemeClr val="bg2">
                              <a:lumMod val="50000"/>
                            </a:schemeClr>
                          </a:solidFill>
                        </a:rPr>
                        <a:t> Online</a:t>
                      </a:r>
                      <a:endParaRPr lang="en-US" sz="1600" dirty="0">
                        <a:solidFill>
                          <a:schemeClr val="bg2">
                            <a:lumMod val="50000"/>
                          </a:schemeClr>
                        </a:solidFill>
                      </a:endParaRPr>
                    </a:p>
                  </a:txBody>
                  <a:tcPr/>
                </a:tc>
                <a:tc>
                  <a:txBody>
                    <a:bodyPr/>
                    <a:lstStyle/>
                    <a:p>
                      <a:r>
                        <a:rPr lang="en-US" sz="1600" dirty="0" smtClean="0">
                          <a:solidFill>
                            <a:schemeClr val="bg2">
                              <a:lumMod val="50000"/>
                            </a:schemeClr>
                          </a:solidFill>
                        </a:rPr>
                        <a:t>“If the paper</a:t>
                      </a:r>
                      <a:r>
                        <a:rPr lang="en-US" sz="1600" baseline="0" dirty="0" smtClean="0">
                          <a:solidFill>
                            <a:schemeClr val="bg2">
                              <a:lumMod val="50000"/>
                            </a:schemeClr>
                          </a:solidFill>
                        </a:rPr>
                        <a:t> form (I filled out) isn’t legible, it could create problems.</a:t>
                      </a:r>
                      <a:r>
                        <a:rPr lang="en-US" sz="1600" dirty="0" smtClean="0">
                          <a:solidFill>
                            <a:schemeClr val="bg2">
                              <a:lumMod val="50000"/>
                            </a:schemeClr>
                          </a:solidFill>
                        </a:rPr>
                        <a:t>”</a:t>
                      </a:r>
                      <a:br>
                        <a:rPr lang="en-US" sz="1600" dirty="0" smtClean="0">
                          <a:solidFill>
                            <a:schemeClr val="bg2">
                              <a:lumMod val="50000"/>
                            </a:schemeClr>
                          </a:solidFill>
                        </a:rPr>
                      </a:br>
                      <a:endParaRPr lang="en-US" sz="1600" dirty="0" smtClean="0">
                        <a:solidFill>
                          <a:schemeClr val="bg2">
                            <a:lumMod val="50000"/>
                          </a:schemeClr>
                        </a:solidFill>
                      </a:endParaRPr>
                    </a:p>
                    <a:p>
                      <a:r>
                        <a:rPr lang="en-US" sz="1600" dirty="0" smtClean="0">
                          <a:solidFill>
                            <a:schemeClr val="bg2">
                              <a:lumMod val="50000"/>
                            </a:schemeClr>
                          </a:solidFill>
                        </a:rPr>
                        <a:t>“Filling</a:t>
                      </a:r>
                      <a:r>
                        <a:rPr lang="en-US" sz="1600" baseline="0" dirty="0" smtClean="0">
                          <a:solidFill>
                            <a:schemeClr val="bg2">
                              <a:lumMod val="50000"/>
                            </a:schemeClr>
                          </a:solidFill>
                        </a:rPr>
                        <a:t> this out online is a lot less work.</a:t>
                      </a:r>
                      <a:r>
                        <a:rPr lang="en-US" sz="1600" dirty="0" smtClean="0">
                          <a:solidFill>
                            <a:schemeClr val="bg2">
                              <a:lumMod val="50000"/>
                            </a:schemeClr>
                          </a:solidFill>
                        </a:rPr>
                        <a:t>”</a:t>
                      </a:r>
                    </a:p>
                    <a:p>
                      <a:endParaRPr lang="en-US" sz="1600" dirty="0" smtClean="0">
                        <a:solidFill>
                          <a:schemeClr val="bg2">
                            <a:lumMod val="50000"/>
                          </a:schemeClr>
                        </a:solidFill>
                      </a:endParaRPr>
                    </a:p>
                    <a:p>
                      <a:r>
                        <a:rPr lang="en-US" sz="1600" dirty="0" smtClean="0">
                          <a:solidFill>
                            <a:schemeClr val="bg2">
                              <a:lumMod val="50000"/>
                            </a:schemeClr>
                          </a:solidFill>
                        </a:rPr>
                        <a:t>“(An</a:t>
                      </a:r>
                      <a:r>
                        <a:rPr lang="en-US" sz="1600" baseline="0" dirty="0" smtClean="0">
                          <a:solidFill>
                            <a:schemeClr val="bg2">
                              <a:lumMod val="50000"/>
                            </a:schemeClr>
                          </a:solidFill>
                        </a:rPr>
                        <a:t> online form) is better for the environment.”</a:t>
                      </a:r>
                      <a:br>
                        <a:rPr lang="en-US" sz="1600" baseline="0" dirty="0" smtClean="0">
                          <a:solidFill>
                            <a:schemeClr val="bg2">
                              <a:lumMod val="50000"/>
                            </a:schemeClr>
                          </a:solidFill>
                        </a:rPr>
                      </a:br>
                      <a:endParaRPr lang="en-US" sz="1600" baseline="0" dirty="0" smtClean="0">
                        <a:solidFill>
                          <a:schemeClr val="bg2">
                            <a:lumMod val="50000"/>
                          </a:schemeClr>
                        </a:solidFill>
                      </a:endParaRPr>
                    </a:p>
                    <a:p>
                      <a:r>
                        <a:rPr lang="en-US" sz="1600" baseline="0" dirty="0" smtClean="0">
                          <a:solidFill>
                            <a:schemeClr val="bg2">
                              <a:lumMod val="50000"/>
                            </a:schemeClr>
                          </a:solidFill>
                        </a:rPr>
                        <a:t>“What if I don’t have a printer?”</a:t>
                      </a:r>
                      <a:endParaRPr lang="en-US" sz="1600" dirty="0">
                        <a:solidFill>
                          <a:schemeClr val="bg2">
                            <a:lumMod val="50000"/>
                          </a:schemeClr>
                        </a:solidFill>
                      </a:endParaRPr>
                    </a:p>
                  </a:txBody>
                  <a:tcPr/>
                </a:tc>
              </a:tr>
            </a:tbl>
          </a:graphicData>
        </a:graphic>
      </p:graphicFrame>
      <p:sp>
        <p:nvSpPr>
          <p:cNvPr id="7" name="Title 1"/>
          <p:cNvSpPr txBox="1">
            <a:spLocks/>
          </p:cNvSpPr>
          <p:nvPr/>
        </p:nvSpPr>
        <p:spPr>
          <a:xfrm>
            <a:off x="594360" y="274384"/>
            <a:ext cx="10698480" cy="905505"/>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b="0" i="0" kern="1200">
                <a:solidFill>
                  <a:srgbClr val="3399CC"/>
                </a:solidFill>
                <a:latin typeface="+mj-lt"/>
                <a:ea typeface="+mj-ea"/>
                <a:cs typeface="Open Sans"/>
              </a:defRPr>
            </a:lvl1pPr>
          </a:lstStyle>
          <a:p>
            <a:r>
              <a:rPr lang="en-US" sz="2400" dirty="0"/>
              <a:t>Opportunity </a:t>
            </a:r>
            <a:r>
              <a:rPr lang="en-US" sz="2400" dirty="0" smtClean="0"/>
              <a:t>3  </a:t>
            </a:r>
            <a:r>
              <a:rPr lang="en-US" sz="2400" dirty="0"/>
              <a:t>//  </a:t>
            </a:r>
            <a:r>
              <a:rPr lang="en-US" sz="2400" dirty="0" smtClean="0"/>
              <a:t>Simplify Complex Documents: </a:t>
            </a:r>
            <a:br>
              <a:rPr lang="en-US" sz="2400" dirty="0" smtClean="0"/>
            </a:br>
            <a:r>
              <a:rPr lang="en-US" dirty="0" smtClean="0"/>
              <a:t>User Testing Metrics</a:t>
            </a:r>
            <a:endParaRPr lang="en-US" dirty="0"/>
          </a:p>
        </p:txBody>
      </p:sp>
    </p:spTree>
    <p:extLst>
      <p:ext uri="{BB962C8B-B14F-4D97-AF65-F5344CB8AC3E}">
        <p14:creationId xmlns:p14="http://schemas.microsoft.com/office/powerpoint/2010/main" val="441293737"/>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Confidential &amp; Proprietary </a:t>
            </a:r>
            <a:endParaRPr lang="en-US" dirty="0"/>
          </a:p>
        </p:txBody>
      </p:sp>
      <p:sp>
        <p:nvSpPr>
          <p:cNvPr id="5" name="Slide Number Placeholder 4"/>
          <p:cNvSpPr>
            <a:spLocks noGrp="1"/>
          </p:cNvSpPr>
          <p:nvPr>
            <p:ph type="sldNum" sz="quarter" idx="12"/>
          </p:nvPr>
        </p:nvSpPr>
        <p:spPr/>
        <p:txBody>
          <a:bodyPr/>
          <a:lstStyle/>
          <a:p>
            <a:fld id="{9BF076B6-2B2D-554C-BC15-BD6F2175AE13}" type="slidenum">
              <a:rPr lang="en-US" smtClean="0"/>
              <a:pPr/>
              <a:t>21</a:t>
            </a:fld>
            <a:endParaRPr lang="en-US" dirty="0"/>
          </a:p>
        </p:txBody>
      </p:sp>
      <p:pic>
        <p:nvPicPr>
          <p:cNvPr id="3" name="UserTesting-Asset-Wizard-Highlights.mp4" title="Asset List Wizard">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384231" y="1345080"/>
            <a:ext cx="7315200" cy="4572000"/>
          </a:xfrm>
          <a:prstGeom prst="rect">
            <a:avLst/>
          </a:prstGeom>
        </p:spPr>
      </p:pic>
      <p:sp>
        <p:nvSpPr>
          <p:cNvPr id="8" name="Title 1"/>
          <p:cNvSpPr txBox="1">
            <a:spLocks/>
          </p:cNvSpPr>
          <p:nvPr/>
        </p:nvSpPr>
        <p:spPr>
          <a:xfrm>
            <a:off x="594360" y="274384"/>
            <a:ext cx="10698480" cy="905505"/>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b="0" i="0" kern="1200">
                <a:solidFill>
                  <a:srgbClr val="3399CC"/>
                </a:solidFill>
                <a:latin typeface="+mj-lt"/>
                <a:ea typeface="+mj-ea"/>
                <a:cs typeface="Open Sans"/>
              </a:defRPr>
            </a:lvl1pPr>
          </a:lstStyle>
          <a:p>
            <a:r>
              <a:rPr lang="en-US" sz="2400" dirty="0"/>
              <a:t>Opportunity </a:t>
            </a:r>
            <a:r>
              <a:rPr lang="en-US" sz="2400" dirty="0" smtClean="0"/>
              <a:t>3  </a:t>
            </a:r>
            <a:r>
              <a:rPr lang="en-US" sz="2400" dirty="0"/>
              <a:t>//  </a:t>
            </a:r>
            <a:r>
              <a:rPr lang="en-US" sz="2400" dirty="0" smtClean="0"/>
              <a:t>Simplify Complex Documents: </a:t>
            </a:r>
            <a:br>
              <a:rPr lang="en-US" sz="2400" dirty="0" smtClean="0"/>
            </a:br>
            <a:r>
              <a:rPr lang="en-US" dirty="0" smtClean="0"/>
              <a:t>User Testing Highlight Reel</a:t>
            </a:r>
            <a:endParaRPr lang="en-US" dirty="0"/>
          </a:p>
        </p:txBody>
      </p:sp>
      <p:sp>
        <p:nvSpPr>
          <p:cNvPr id="9" name="TextBox 8"/>
          <p:cNvSpPr txBox="1"/>
          <p:nvPr/>
        </p:nvSpPr>
        <p:spPr>
          <a:xfrm>
            <a:off x="631710" y="1260532"/>
            <a:ext cx="1671279" cy="307777"/>
          </a:xfrm>
          <a:prstGeom prst="rect">
            <a:avLst/>
          </a:prstGeom>
          <a:noFill/>
        </p:spPr>
        <p:txBody>
          <a:bodyPr wrap="square" rtlCol="0">
            <a:spAutoFit/>
          </a:bodyPr>
          <a:lstStyle/>
          <a:p>
            <a:r>
              <a:rPr lang="en-US" sz="1400" dirty="0" smtClean="0">
                <a:solidFill>
                  <a:schemeClr val="bg2">
                    <a:lumMod val="50000"/>
                  </a:schemeClr>
                </a:solidFill>
              </a:rPr>
              <a:t>Click to watch video</a:t>
            </a:r>
            <a:endParaRPr lang="en-US" sz="1400" dirty="0"/>
          </a:p>
        </p:txBody>
      </p:sp>
    </p:spTree>
    <p:extLst>
      <p:ext uri="{BB962C8B-B14F-4D97-AF65-F5344CB8AC3E}">
        <p14:creationId xmlns:p14="http://schemas.microsoft.com/office/powerpoint/2010/main" val="57457041"/>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hank-you.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01950" y="2440932"/>
            <a:ext cx="6191250" cy="1826268"/>
          </a:xfrm>
          <a:prstGeom prst="rect">
            <a:avLst/>
          </a:prstGeom>
        </p:spPr>
      </p:pic>
    </p:spTree>
    <p:extLst>
      <p:ext uri="{BB962C8B-B14F-4D97-AF65-F5344CB8AC3E}">
        <p14:creationId xmlns:p14="http://schemas.microsoft.com/office/powerpoint/2010/main" val="17786229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2"/>
          <p:cNvSpPr>
            <a:spLocks noGrp="1"/>
          </p:cNvSpPr>
          <p:nvPr>
            <p:ph type="title"/>
          </p:nvPr>
        </p:nvSpPr>
        <p:spPr/>
        <p:txBody>
          <a:bodyPr/>
          <a:lstStyle/>
          <a:p>
            <a:r>
              <a:rPr lang="en-US" dirty="0" smtClean="0"/>
              <a:t>What we </a:t>
            </a:r>
            <a:r>
              <a:rPr lang="en-US" dirty="0" smtClean="0"/>
              <a:t>hear </a:t>
            </a:r>
            <a:r>
              <a:rPr lang="en-US" dirty="0" smtClean="0"/>
              <a:t>from </a:t>
            </a:r>
            <a:r>
              <a:rPr lang="en-US" dirty="0" smtClean="0"/>
              <a:t>the Lending Ops team</a:t>
            </a:r>
            <a:endParaRPr lang="en-US" dirty="0"/>
          </a:p>
        </p:txBody>
      </p:sp>
      <p:sp>
        <p:nvSpPr>
          <p:cNvPr id="2" name="Footer Placeholder 1"/>
          <p:cNvSpPr>
            <a:spLocks noGrp="1"/>
          </p:cNvSpPr>
          <p:nvPr>
            <p:ph type="ftr" sz="quarter" idx="11"/>
          </p:nvPr>
        </p:nvSpPr>
        <p:spPr/>
        <p:txBody>
          <a:bodyPr/>
          <a:lstStyle/>
          <a:p>
            <a:r>
              <a:rPr lang="en-US" smtClean="0"/>
              <a:t>Confidential &amp; Proprietary </a:t>
            </a:r>
            <a:endParaRPr lang="en-US" dirty="0"/>
          </a:p>
        </p:txBody>
      </p:sp>
      <p:sp>
        <p:nvSpPr>
          <p:cNvPr id="14" name="Slide Number Placeholder 13"/>
          <p:cNvSpPr>
            <a:spLocks noGrp="1"/>
          </p:cNvSpPr>
          <p:nvPr>
            <p:ph type="sldNum" sz="quarter" idx="12"/>
          </p:nvPr>
        </p:nvSpPr>
        <p:spPr/>
        <p:txBody>
          <a:bodyPr/>
          <a:lstStyle/>
          <a:p>
            <a:fld id="{9BF076B6-2B2D-554C-BC15-BD6F2175AE13}" type="slidenum">
              <a:rPr lang="en-US" smtClean="0"/>
              <a:pPr/>
              <a:t>3</a:t>
            </a:fld>
            <a:endParaRPr lang="en-US" dirty="0"/>
          </a:p>
        </p:txBody>
      </p:sp>
      <p:grpSp>
        <p:nvGrpSpPr>
          <p:cNvPr id="68" name="Group 67"/>
          <p:cNvGrpSpPr/>
          <p:nvPr/>
        </p:nvGrpSpPr>
        <p:grpSpPr>
          <a:xfrm>
            <a:off x="1464321" y="1795966"/>
            <a:ext cx="2186072" cy="1818158"/>
            <a:chOff x="728691" y="1158693"/>
            <a:chExt cx="2186072" cy="1818158"/>
          </a:xfrm>
        </p:grpSpPr>
        <p:sp>
          <p:nvSpPr>
            <p:cNvPr id="46" name="Rounded Rectangular Callout 45"/>
            <p:cNvSpPr/>
            <p:nvPr/>
          </p:nvSpPr>
          <p:spPr>
            <a:xfrm>
              <a:off x="728691" y="1158693"/>
              <a:ext cx="2186072" cy="1818158"/>
            </a:xfrm>
            <a:prstGeom prst="wedgeRoundRectCallout">
              <a:avLst>
                <a:gd name="adj1" fmla="val -33461"/>
                <a:gd name="adj2" fmla="val 76115"/>
                <a:gd name="adj3" fmla="val 16667"/>
              </a:avLst>
            </a:prstGeom>
            <a:solidFill>
              <a:schemeClr val="accent1">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TextBox 47"/>
            <p:cNvSpPr txBox="1"/>
            <p:nvPr/>
          </p:nvSpPr>
          <p:spPr>
            <a:xfrm>
              <a:off x="881369" y="1304423"/>
              <a:ext cx="1950115" cy="1477328"/>
            </a:xfrm>
            <a:prstGeom prst="rect">
              <a:avLst/>
            </a:prstGeom>
            <a:noFill/>
          </p:spPr>
          <p:txBody>
            <a:bodyPr wrap="square" rtlCol="0">
              <a:spAutoFit/>
            </a:bodyPr>
            <a:lstStyle/>
            <a:p>
              <a:r>
                <a:rPr lang="en-US" dirty="0" smtClean="0"/>
                <a:t>I don’t want another tool to wrangle; I already have too many I have to use</a:t>
              </a:r>
              <a:endParaRPr lang="en-US" dirty="0"/>
            </a:p>
          </p:txBody>
        </p:sp>
      </p:grpSp>
      <p:grpSp>
        <p:nvGrpSpPr>
          <p:cNvPr id="63" name="Group 62"/>
          <p:cNvGrpSpPr/>
          <p:nvPr/>
        </p:nvGrpSpPr>
        <p:grpSpPr>
          <a:xfrm>
            <a:off x="8083842" y="1443411"/>
            <a:ext cx="2144433" cy="1201122"/>
            <a:chOff x="3275637" y="1332182"/>
            <a:chExt cx="2144433" cy="1201122"/>
          </a:xfrm>
        </p:grpSpPr>
        <p:sp>
          <p:nvSpPr>
            <p:cNvPr id="49" name="Rounded Rectangular Callout 48"/>
            <p:cNvSpPr/>
            <p:nvPr/>
          </p:nvSpPr>
          <p:spPr>
            <a:xfrm>
              <a:off x="3275637" y="1332182"/>
              <a:ext cx="2144433" cy="1201122"/>
            </a:xfrm>
            <a:prstGeom prst="wedgeRoundRectCallout">
              <a:avLst>
                <a:gd name="adj1" fmla="val -33461"/>
                <a:gd name="adj2" fmla="val 76115"/>
                <a:gd name="adj3" fmla="val 16667"/>
              </a:avLst>
            </a:prstGeom>
            <a:solidFill>
              <a:schemeClr val="accent1">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TextBox 49"/>
            <p:cNvSpPr txBox="1"/>
            <p:nvPr/>
          </p:nvSpPr>
          <p:spPr>
            <a:xfrm>
              <a:off x="3428315" y="1464032"/>
              <a:ext cx="1880716" cy="923330"/>
            </a:xfrm>
            <a:prstGeom prst="rect">
              <a:avLst/>
            </a:prstGeom>
            <a:noFill/>
          </p:spPr>
          <p:txBody>
            <a:bodyPr wrap="square" rtlCol="0">
              <a:spAutoFit/>
            </a:bodyPr>
            <a:lstStyle/>
            <a:p>
              <a:r>
                <a:rPr lang="en-US" dirty="0" smtClean="0"/>
                <a:t>Can the customer self-check for discrepancies?</a:t>
              </a:r>
              <a:endParaRPr lang="en-US" dirty="0"/>
            </a:p>
          </p:txBody>
        </p:sp>
      </p:grpSp>
      <p:grpSp>
        <p:nvGrpSpPr>
          <p:cNvPr id="70" name="Group 69"/>
          <p:cNvGrpSpPr/>
          <p:nvPr/>
        </p:nvGrpSpPr>
        <p:grpSpPr>
          <a:xfrm>
            <a:off x="4329354" y="2812484"/>
            <a:ext cx="3519684" cy="1478121"/>
            <a:chOff x="6579037" y="1498730"/>
            <a:chExt cx="3191257" cy="1478121"/>
          </a:xfrm>
        </p:grpSpPr>
        <p:sp>
          <p:nvSpPr>
            <p:cNvPr id="51" name="Rounded Rectangular Callout 50"/>
            <p:cNvSpPr/>
            <p:nvPr/>
          </p:nvSpPr>
          <p:spPr>
            <a:xfrm>
              <a:off x="6579037" y="1498730"/>
              <a:ext cx="3191257" cy="1478121"/>
            </a:xfrm>
            <a:prstGeom prst="wedgeRoundRectCallout">
              <a:avLst>
                <a:gd name="adj1" fmla="val -33461"/>
                <a:gd name="adj2" fmla="val 76115"/>
                <a:gd name="adj3" fmla="val 16667"/>
              </a:avLst>
            </a:prstGeom>
            <a:solidFill>
              <a:schemeClr val="accent1">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TextBox 51"/>
            <p:cNvSpPr txBox="1"/>
            <p:nvPr/>
          </p:nvSpPr>
          <p:spPr>
            <a:xfrm>
              <a:off x="6731713" y="1644460"/>
              <a:ext cx="3038581" cy="1200329"/>
            </a:xfrm>
            <a:prstGeom prst="rect">
              <a:avLst/>
            </a:prstGeom>
            <a:noFill/>
          </p:spPr>
          <p:txBody>
            <a:bodyPr wrap="square" rtlCol="0">
              <a:spAutoFit/>
            </a:bodyPr>
            <a:lstStyle/>
            <a:p>
              <a:r>
                <a:rPr lang="en-US" dirty="0" smtClean="0"/>
                <a:t>If customers were better educated and informed within the borrower app, we’d have less errors and less back &amp; forth</a:t>
              </a:r>
              <a:endParaRPr lang="en-US" dirty="0"/>
            </a:p>
          </p:txBody>
        </p:sp>
      </p:grpSp>
      <p:grpSp>
        <p:nvGrpSpPr>
          <p:cNvPr id="65" name="Group 64"/>
          <p:cNvGrpSpPr/>
          <p:nvPr/>
        </p:nvGrpSpPr>
        <p:grpSpPr>
          <a:xfrm>
            <a:off x="1533721" y="4366277"/>
            <a:ext cx="2033393" cy="922748"/>
            <a:chOff x="728691" y="3740412"/>
            <a:chExt cx="2033393" cy="922748"/>
          </a:xfrm>
        </p:grpSpPr>
        <p:sp>
          <p:nvSpPr>
            <p:cNvPr id="53" name="Rounded Rectangular Callout 52"/>
            <p:cNvSpPr/>
            <p:nvPr/>
          </p:nvSpPr>
          <p:spPr>
            <a:xfrm>
              <a:off x="728691" y="3740412"/>
              <a:ext cx="2033393" cy="922748"/>
            </a:xfrm>
            <a:prstGeom prst="wedgeRoundRectCallout">
              <a:avLst>
                <a:gd name="adj1" fmla="val -33461"/>
                <a:gd name="adj2" fmla="val 76115"/>
                <a:gd name="adj3" fmla="val 16667"/>
              </a:avLst>
            </a:prstGeom>
            <a:solidFill>
              <a:schemeClr val="accent1">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TextBox 53"/>
            <p:cNvSpPr txBox="1"/>
            <p:nvPr/>
          </p:nvSpPr>
          <p:spPr>
            <a:xfrm>
              <a:off x="881368" y="3854970"/>
              <a:ext cx="1755797" cy="646331"/>
            </a:xfrm>
            <a:prstGeom prst="rect">
              <a:avLst/>
            </a:prstGeom>
            <a:noFill/>
          </p:spPr>
          <p:txBody>
            <a:bodyPr wrap="square" rtlCol="0">
              <a:spAutoFit/>
            </a:bodyPr>
            <a:lstStyle/>
            <a:p>
              <a:r>
                <a:rPr lang="en-US" dirty="0" smtClean="0"/>
                <a:t>Can “busy work” be automated?</a:t>
              </a:r>
              <a:endParaRPr lang="en-US" dirty="0"/>
            </a:p>
          </p:txBody>
        </p:sp>
      </p:grpSp>
      <p:grpSp>
        <p:nvGrpSpPr>
          <p:cNvPr id="64" name="Group 63"/>
          <p:cNvGrpSpPr/>
          <p:nvPr/>
        </p:nvGrpSpPr>
        <p:grpSpPr>
          <a:xfrm>
            <a:off x="3930884" y="4827651"/>
            <a:ext cx="2033393" cy="1214419"/>
            <a:chOff x="3768372" y="3407103"/>
            <a:chExt cx="2033393" cy="1214419"/>
          </a:xfrm>
        </p:grpSpPr>
        <p:sp>
          <p:nvSpPr>
            <p:cNvPr id="55" name="Rounded Rectangular Callout 54"/>
            <p:cNvSpPr/>
            <p:nvPr/>
          </p:nvSpPr>
          <p:spPr>
            <a:xfrm>
              <a:off x="3768372" y="3407103"/>
              <a:ext cx="2033393" cy="1214419"/>
            </a:xfrm>
            <a:prstGeom prst="wedgeRoundRectCallout">
              <a:avLst>
                <a:gd name="adj1" fmla="val -33461"/>
                <a:gd name="adj2" fmla="val 76115"/>
                <a:gd name="adj3" fmla="val 16667"/>
              </a:avLst>
            </a:prstGeom>
            <a:solidFill>
              <a:schemeClr val="accent1">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TextBox 55"/>
            <p:cNvSpPr txBox="1"/>
            <p:nvPr/>
          </p:nvSpPr>
          <p:spPr>
            <a:xfrm>
              <a:off x="3958644" y="3525075"/>
              <a:ext cx="1596180" cy="923330"/>
            </a:xfrm>
            <a:prstGeom prst="rect">
              <a:avLst/>
            </a:prstGeom>
            <a:noFill/>
          </p:spPr>
          <p:txBody>
            <a:bodyPr wrap="square" rtlCol="0">
              <a:spAutoFit/>
            </a:bodyPr>
            <a:lstStyle/>
            <a:p>
              <a:r>
                <a:rPr lang="en-US" dirty="0" smtClean="0"/>
                <a:t>I’m too busy to use the Loan Validation tool</a:t>
              </a:r>
              <a:endParaRPr lang="en-US" dirty="0"/>
            </a:p>
          </p:txBody>
        </p:sp>
      </p:grpSp>
      <p:grpSp>
        <p:nvGrpSpPr>
          <p:cNvPr id="69" name="Group 68"/>
          <p:cNvGrpSpPr/>
          <p:nvPr/>
        </p:nvGrpSpPr>
        <p:grpSpPr>
          <a:xfrm>
            <a:off x="7001217" y="4665644"/>
            <a:ext cx="2581645" cy="1246761"/>
            <a:chOff x="8987187" y="3115909"/>
            <a:chExt cx="2581645" cy="1246761"/>
          </a:xfrm>
        </p:grpSpPr>
        <p:sp>
          <p:nvSpPr>
            <p:cNvPr id="57" name="Rounded Rectangular Callout 56"/>
            <p:cNvSpPr/>
            <p:nvPr/>
          </p:nvSpPr>
          <p:spPr>
            <a:xfrm>
              <a:off x="8987187" y="3115909"/>
              <a:ext cx="2581645" cy="1246761"/>
            </a:xfrm>
            <a:prstGeom prst="wedgeRoundRectCallout">
              <a:avLst>
                <a:gd name="adj1" fmla="val -33461"/>
                <a:gd name="adj2" fmla="val 76115"/>
                <a:gd name="adj3" fmla="val 16667"/>
              </a:avLst>
            </a:prstGeom>
            <a:solidFill>
              <a:schemeClr val="accent1">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TextBox 57"/>
            <p:cNvSpPr txBox="1"/>
            <p:nvPr/>
          </p:nvSpPr>
          <p:spPr>
            <a:xfrm>
              <a:off x="9112106" y="3271807"/>
              <a:ext cx="2359568" cy="923330"/>
            </a:xfrm>
            <a:prstGeom prst="rect">
              <a:avLst/>
            </a:prstGeom>
            <a:noFill/>
          </p:spPr>
          <p:txBody>
            <a:bodyPr wrap="square" rtlCol="0">
              <a:spAutoFit/>
            </a:bodyPr>
            <a:lstStyle/>
            <a:p>
              <a:r>
                <a:rPr lang="en-US" dirty="0" smtClean="0"/>
                <a:t>Can I send an automated message to request specific docs?</a:t>
              </a:r>
              <a:endParaRPr lang="en-US" dirty="0"/>
            </a:p>
          </p:txBody>
        </p:sp>
      </p:grpSp>
      <p:grpSp>
        <p:nvGrpSpPr>
          <p:cNvPr id="66" name="Group 65"/>
          <p:cNvGrpSpPr/>
          <p:nvPr/>
        </p:nvGrpSpPr>
        <p:grpSpPr>
          <a:xfrm>
            <a:off x="8408279" y="3182664"/>
            <a:ext cx="2033393" cy="957445"/>
            <a:chOff x="6579036" y="3664077"/>
            <a:chExt cx="2033393" cy="957445"/>
          </a:xfrm>
        </p:grpSpPr>
        <p:sp>
          <p:nvSpPr>
            <p:cNvPr id="59" name="Rounded Rectangular Callout 58"/>
            <p:cNvSpPr/>
            <p:nvPr/>
          </p:nvSpPr>
          <p:spPr>
            <a:xfrm>
              <a:off x="6579036" y="3664077"/>
              <a:ext cx="2033393" cy="957445"/>
            </a:xfrm>
            <a:prstGeom prst="wedgeRoundRectCallout">
              <a:avLst>
                <a:gd name="adj1" fmla="val -33461"/>
                <a:gd name="adj2" fmla="val 76115"/>
                <a:gd name="adj3" fmla="val 16667"/>
              </a:avLst>
            </a:prstGeom>
            <a:solidFill>
              <a:schemeClr val="accent1">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0" name="TextBox 59"/>
            <p:cNvSpPr txBox="1"/>
            <p:nvPr/>
          </p:nvSpPr>
          <p:spPr>
            <a:xfrm>
              <a:off x="6752534" y="3802074"/>
              <a:ext cx="1711263" cy="646331"/>
            </a:xfrm>
            <a:prstGeom prst="rect">
              <a:avLst/>
            </a:prstGeom>
            <a:noFill/>
          </p:spPr>
          <p:txBody>
            <a:bodyPr wrap="square" rtlCol="0">
              <a:spAutoFit/>
            </a:bodyPr>
            <a:lstStyle/>
            <a:p>
              <a:r>
                <a:rPr lang="en-US" dirty="0" smtClean="0"/>
                <a:t>Can I get a clone of myself?</a:t>
              </a:r>
              <a:endParaRPr lang="en-US" dirty="0"/>
            </a:p>
          </p:txBody>
        </p:sp>
      </p:grpSp>
      <p:grpSp>
        <p:nvGrpSpPr>
          <p:cNvPr id="67" name="Group 66"/>
          <p:cNvGrpSpPr/>
          <p:nvPr/>
        </p:nvGrpSpPr>
        <p:grpSpPr>
          <a:xfrm>
            <a:off x="4621437" y="1317243"/>
            <a:ext cx="2033393" cy="957445"/>
            <a:chOff x="9202323" y="3664077"/>
            <a:chExt cx="2033393" cy="957445"/>
          </a:xfrm>
        </p:grpSpPr>
        <p:sp>
          <p:nvSpPr>
            <p:cNvPr id="61" name="Rounded Rectangular Callout 60"/>
            <p:cNvSpPr/>
            <p:nvPr/>
          </p:nvSpPr>
          <p:spPr>
            <a:xfrm>
              <a:off x="9202323" y="3664077"/>
              <a:ext cx="2033393" cy="957445"/>
            </a:xfrm>
            <a:prstGeom prst="wedgeRoundRectCallout">
              <a:avLst>
                <a:gd name="adj1" fmla="val -33461"/>
                <a:gd name="adj2" fmla="val 76115"/>
                <a:gd name="adj3" fmla="val 16667"/>
              </a:avLst>
            </a:prstGeom>
            <a:solidFill>
              <a:schemeClr val="accent1">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2" name="TextBox 61"/>
            <p:cNvSpPr txBox="1"/>
            <p:nvPr/>
          </p:nvSpPr>
          <p:spPr>
            <a:xfrm>
              <a:off x="9348062" y="3802074"/>
              <a:ext cx="1755796" cy="646331"/>
            </a:xfrm>
            <a:prstGeom prst="rect">
              <a:avLst/>
            </a:prstGeom>
            <a:noFill/>
          </p:spPr>
          <p:txBody>
            <a:bodyPr wrap="square" rtlCol="0">
              <a:spAutoFit/>
            </a:bodyPr>
            <a:lstStyle/>
            <a:p>
              <a:r>
                <a:rPr lang="en-US" dirty="0" smtClean="0"/>
                <a:t>We need to standardize docs</a:t>
              </a:r>
              <a:endParaRPr lang="en-US" dirty="0"/>
            </a:p>
          </p:txBody>
        </p:sp>
      </p:grpSp>
    </p:spTree>
    <p:extLst>
      <p:ext uri="{BB962C8B-B14F-4D97-AF65-F5344CB8AC3E}">
        <p14:creationId xmlns:p14="http://schemas.microsoft.com/office/powerpoint/2010/main" val="27030753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969451" y="2138898"/>
            <a:ext cx="5477464" cy="2582513"/>
          </a:xfrm>
          <a:prstGeom prst="rect">
            <a:avLst/>
          </a:prstGeom>
        </p:spPr>
        <p:txBody>
          <a:bodyPr/>
          <a:lstStyle>
            <a:lvl1pPr algn="l" defTabSz="457200" rtl="0" eaLnBrk="1" latinLnBrk="0" hangingPunct="1">
              <a:spcBef>
                <a:spcPct val="0"/>
              </a:spcBef>
              <a:buNone/>
              <a:defRPr sz="3200" b="0" i="0" kern="1200">
                <a:solidFill>
                  <a:srgbClr val="3399CC"/>
                </a:solidFill>
                <a:latin typeface="+mj-lt"/>
                <a:ea typeface="+mj-ea"/>
                <a:cs typeface="Open Sans"/>
              </a:defRPr>
            </a:lvl1pPr>
          </a:lstStyle>
          <a:p>
            <a:pPr algn="r"/>
            <a:r>
              <a:rPr lang="en-US" sz="4800" i="1" dirty="0" smtClean="0"/>
              <a:t>“Confusion is not the path to </a:t>
            </a:r>
            <a:r>
              <a:rPr lang="en-US" sz="4800" i="1" dirty="0" smtClean="0"/>
              <a:t>scale.”</a:t>
            </a:r>
            <a:r>
              <a:rPr lang="en-US" sz="4800" i="1" dirty="0" smtClean="0"/>
              <a:t/>
            </a:r>
            <a:br>
              <a:rPr lang="en-US" sz="4800" i="1" dirty="0" smtClean="0"/>
            </a:br>
            <a:r>
              <a:rPr lang="en-US" sz="3600" i="1" dirty="0" smtClean="0"/>
              <a:t>— a good boy</a:t>
            </a:r>
            <a:endParaRPr lang="en-US" sz="3600" i="1" dirty="0"/>
          </a:p>
        </p:txBody>
      </p:sp>
    </p:spTree>
    <p:extLst>
      <p:ext uri="{BB962C8B-B14F-4D97-AF65-F5344CB8AC3E}">
        <p14:creationId xmlns:p14="http://schemas.microsoft.com/office/powerpoint/2010/main" val="17882692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Confidential &amp; Proprietary </a:t>
            </a:r>
            <a:endParaRPr lang="en-US" dirty="0"/>
          </a:p>
        </p:txBody>
      </p:sp>
      <p:sp>
        <p:nvSpPr>
          <p:cNvPr id="3" name="Slide Number Placeholder 2"/>
          <p:cNvSpPr>
            <a:spLocks noGrp="1"/>
          </p:cNvSpPr>
          <p:nvPr>
            <p:ph type="sldNum" sz="quarter" idx="12"/>
          </p:nvPr>
        </p:nvSpPr>
        <p:spPr/>
        <p:txBody>
          <a:bodyPr/>
          <a:lstStyle/>
          <a:p>
            <a:fld id="{9BF076B6-2B2D-554C-BC15-BD6F2175AE13}" type="slidenum">
              <a:rPr lang="en-US" smtClean="0"/>
              <a:pPr/>
              <a:t>5</a:t>
            </a:fld>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413764978"/>
              </p:ext>
            </p:extLst>
          </p:nvPr>
        </p:nvGraphicFramePr>
        <p:xfrm>
          <a:off x="594360" y="1283744"/>
          <a:ext cx="10822208" cy="4516273"/>
        </p:xfrm>
        <a:graphic>
          <a:graphicData uri="http://schemas.openxmlformats.org/drawingml/2006/table">
            <a:tbl>
              <a:tblPr firstRow="1" bandRow="1">
                <a:tableStyleId>{69012ECD-51FC-41F1-AA8D-1B2483CD663E}</a:tableStyleId>
              </a:tblPr>
              <a:tblGrid>
                <a:gridCol w="3124061"/>
                <a:gridCol w="6083456"/>
                <a:gridCol w="1614691"/>
              </a:tblGrid>
              <a:tr h="422301">
                <a:tc>
                  <a:txBody>
                    <a:bodyPr/>
                    <a:lstStyle/>
                    <a:p>
                      <a:r>
                        <a:rPr lang="en-US" sz="1200" dirty="0" smtClean="0"/>
                        <a:t>Solution</a:t>
                      </a:r>
                      <a:endParaRPr lang="en-US" sz="1200" dirty="0"/>
                    </a:p>
                  </a:txBody>
                  <a:tcPr/>
                </a:tc>
                <a:tc>
                  <a:txBody>
                    <a:bodyPr/>
                    <a:lstStyle/>
                    <a:p>
                      <a:r>
                        <a:rPr lang="en-US" sz="1200" dirty="0" smtClean="0"/>
                        <a:t>Hypotheses</a:t>
                      </a:r>
                      <a:endParaRPr lang="en-US" sz="1200" dirty="0"/>
                    </a:p>
                  </a:txBody>
                  <a:tcPr/>
                </a:tc>
                <a:tc>
                  <a:txBody>
                    <a:bodyPr/>
                    <a:lstStyle/>
                    <a:p>
                      <a:r>
                        <a:rPr lang="en-US" sz="1200" dirty="0" smtClean="0"/>
                        <a:t>Risks</a:t>
                      </a:r>
                      <a:endParaRPr lang="en-US" sz="1200" dirty="0"/>
                    </a:p>
                  </a:txBody>
                  <a:tcPr/>
                </a:tc>
              </a:tr>
              <a:tr h="1063300">
                <a:tc>
                  <a:txBody>
                    <a:bodyPr/>
                    <a:lstStyle/>
                    <a:p>
                      <a:r>
                        <a:rPr lang="en-US" sz="1200" b="1" dirty="0" smtClean="0">
                          <a:solidFill>
                            <a:schemeClr val="bg2">
                              <a:lumMod val="50000"/>
                            </a:schemeClr>
                          </a:solidFill>
                        </a:rPr>
                        <a:t>1. UPLOAD </a:t>
                      </a:r>
                      <a:r>
                        <a:rPr lang="en-US" sz="1200" b="1" dirty="0" smtClean="0">
                          <a:solidFill>
                            <a:schemeClr val="bg2">
                              <a:lumMod val="50000"/>
                            </a:schemeClr>
                          </a:solidFill>
                        </a:rPr>
                        <a:t>&amp; CONFIRM</a:t>
                      </a:r>
                    </a:p>
                    <a:p>
                      <a:r>
                        <a:rPr lang="en-US" sz="1200" dirty="0" smtClean="0">
                          <a:solidFill>
                            <a:schemeClr val="bg2">
                              <a:lumMod val="50000"/>
                            </a:schemeClr>
                          </a:solidFill>
                        </a:rPr>
                        <a:t>Use </a:t>
                      </a:r>
                      <a:r>
                        <a:rPr lang="en-US" sz="1200" dirty="0" err="1" smtClean="0">
                          <a:solidFill>
                            <a:schemeClr val="bg2">
                              <a:lumMod val="50000"/>
                            </a:schemeClr>
                          </a:solidFill>
                        </a:rPr>
                        <a:t>DocGenie</a:t>
                      </a:r>
                      <a:r>
                        <a:rPr lang="en-US" sz="1200" dirty="0" smtClean="0">
                          <a:solidFill>
                            <a:schemeClr val="bg2">
                              <a:lumMod val="50000"/>
                            </a:schemeClr>
                          </a:solidFill>
                        </a:rPr>
                        <a:t> OCR </a:t>
                      </a:r>
                      <a:r>
                        <a:rPr lang="en-US" sz="1200" dirty="0" smtClean="0">
                          <a:solidFill>
                            <a:schemeClr val="bg2">
                              <a:lumMod val="50000"/>
                            </a:schemeClr>
                          </a:solidFill>
                        </a:rPr>
                        <a:t>to classify the document and prompt the customer when </a:t>
                      </a:r>
                      <a:r>
                        <a:rPr lang="en-US" sz="1200" dirty="0" smtClean="0">
                          <a:solidFill>
                            <a:schemeClr val="bg2">
                              <a:lumMod val="50000"/>
                            </a:schemeClr>
                          </a:solidFill>
                        </a:rPr>
                        <a:t>the machine learning model identifies that the doc they </a:t>
                      </a:r>
                      <a:r>
                        <a:rPr lang="en-US" sz="1200" dirty="0" smtClean="0">
                          <a:solidFill>
                            <a:schemeClr val="bg2">
                              <a:lumMod val="50000"/>
                            </a:schemeClr>
                          </a:solidFill>
                        </a:rPr>
                        <a:t>have uploaded </a:t>
                      </a:r>
                      <a:r>
                        <a:rPr lang="en-US" sz="1200" dirty="0" smtClean="0">
                          <a:solidFill>
                            <a:schemeClr val="bg2">
                              <a:lumMod val="50000"/>
                            </a:schemeClr>
                          </a:solidFill>
                        </a:rPr>
                        <a:t>is incorrect</a:t>
                      </a:r>
                      <a:endParaRPr lang="en-US" sz="1200" dirty="0" smtClean="0">
                        <a:solidFill>
                          <a:schemeClr val="bg2">
                            <a:lumMod val="50000"/>
                          </a:schemeClr>
                        </a:solidFill>
                      </a:endParaRPr>
                    </a:p>
                    <a:p>
                      <a:endParaRPr lang="en-US" sz="1200" dirty="0">
                        <a:solidFill>
                          <a:schemeClr val="bg2">
                            <a:lumMod val="50000"/>
                          </a:schemeClr>
                        </a:solidFill>
                      </a:endParaRPr>
                    </a:p>
                  </a:txBody>
                  <a:tcPr/>
                </a:tc>
                <a:tc>
                  <a:txBody>
                    <a:bodyPr/>
                    <a:lstStyle/>
                    <a:p>
                      <a:r>
                        <a:rPr lang="en-US" sz="1200" dirty="0" smtClean="0">
                          <a:solidFill>
                            <a:schemeClr val="bg2">
                              <a:lumMod val="50000"/>
                            </a:schemeClr>
                          </a:solidFill>
                        </a:rPr>
                        <a:t>Customers will be able to self-serve</a:t>
                      </a:r>
                      <a:r>
                        <a:rPr lang="en-US" sz="1200" baseline="0" dirty="0" smtClean="0">
                          <a:solidFill>
                            <a:schemeClr val="bg2">
                              <a:lumMod val="50000"/>
                            </a:schemeClr>
                          </a:solidFill>
                        </a:rPr>
                        <a:t> better </a:t>
                      </a:r>
                      <a:r>
                        <a:rPr lang="en-US" sz="1200" dirty="0" smtClean="0">
                          <a:solidFill>
                            <a:schemeClr val="bg2">
                              <a:lumMod val="50000"/>
                            </a:schemeClr>
                          </a:solidFill>
                        </a:rPr>
                        <a:t>when they receive real-time feedback that an uploaded document is incorrect.</a:t>
                      </a:r>
                    </a:p>
                    <a:p>
                      <a:endParaRPr lang="en-US" sz="1200" dirty="0" smtClean="0">
                        <a:solidFill>
                          <a:schemeClr val="bg2">
                            <a:lumMod val="50000"/>
                          </a:schemeClr>
                        </a:solidFill>
                      </a:endParaRPr>
                    </a:p>
                    <a:p>
                      <a:r>
                        <a:rPr lang="en-US" sz="1200" dirty="0" smtClean="0">
                          <a:solidFill>
                            <a:schemeClr val="bg2">
                              <a:lumMod val="50000"/>
                            </a:schemeClr>
                          </a:solidFill>
                        </a:rPr>
                        <a:t>By surfacing the doc classification tool to customers in the flow and providing real-time feedback, we will reduce the number of incorrect documents</a:t>
                      </a:r>
                      <a:r>
                        <a:rPr lang="en-US" sz="1200" baseline="0" dirty="0" smtClean="0">
                          <a:solidFill>
                            <a:schemeClr val="bg2">
                              <a:lumMod val="50000"/>
                            </a:schemeClr>
                          </a:solidFill>
                        </a:rPr>
                        <a:t> and subsequently </a:t>
                      </a:r>
                      <a:r>
                        <a:rPr lang="en-US" sz="1200" b="1" i="1" baseline="0" dirty="0" smtClean="0">
                          <a:solidFill>
                            <a:schemeClr val="bg2">
                              <a:lumMod val="50000"/>
                            </a:schemeClr>
                          </a:solidFill>
                        </a:rPr>
                        <a:t>reduce </a:t>
                      </a:r>
                      <a:r>
                        <a:rPr lang="en-US" sz="1200" b="1" i="1" baseline="0" dirty="0" smtClean="0">
                          <a:solidFill>
                            <a:schemeClr val="bg2">
                              <a:lumMod val="50000"/>
                            </a:schemeClr>
                          </a:solidFill>
                        </a:rPr>
                        <a:t>SB Admin </a:t>
                      </a:r>
                      <a:r>
                        <a:rPr lang="en-US" sz="1200" b="1" i="1" baseline="0" dirty="0" smtClean="0">
                          <a:solidFill>
                            <a:schemeClr val="bg2">
                              <a:lumMod val="50000"/>
                            </a:schemeClr>
                          </a:solidFill>
                        </a:rPr>
                        <a:t>workload</a:t>
                      </a:r>
                      <a:r>
                        <a:rPr lang="en-US" sz="1200" baseline="0" dirty="0" smtClean="0">
                          <a:solidFill>
                            <a:schemeClr val="bg2">
                              <a:lumMod val="50000"/>
                            </a:schemeClr>
                          </a:solidFill>
                        </a:rPr>
                        <a:t>.</a:t>
                      </a:r>
                      <a:endParaRPr lang="en-US" sz="1200" dirty="0">
                        <a:solidFill>
                          <a:schemeClr val="bg2">
                            <a:lumMod val="50000"/>
                          </a:schemeClr>
                        </a:solidFill>
                      </a:endParaRPr>
                    </a:p>
                  </a:txBody>
                  <a:tcPr/>
                </a:tc>
                <a:tc>
                  <a:txBody>
                    <a:bodyPr/>
                    <a:lstStyle/>
                    <a:p>
                      <a:pPr marL="285750" indent="-285750">
                        <a:buFont typeface="Arial"/>
                        <a:buChar char="•"/>
                      </a:pPr>
                      <a:r>
                        <a:rPr lang="en-US" sz="1200" dirty="0" smtClean="0">
                          <a:solidFill>
                            <a:schemeClr val="bg2">
                              <a:lumMod val="50000"/>
                            </a:schemeClr>
                          </a:solidFill>
                        </a:rPr>
                        <a:t>Value</a:t>
                      </a:r>
                    </a:p>
                    <a:p>
                      <a:pPr marL="285750" indent="-285750">
                        <a:buFont typeface="Arial"/>
                        <a:buChar char="•"/>
                      </a:pPr>
                      <a:r>
                        <a:rPr lang="en-US" sz="1200" dirty="0" smtClean="0">
                          <a:solidFill>
                            <a:schemeClr val="bg2">
                              <a:lumMod val="50000"/>
                            </a:schemeClr>
                          </a:solidFill>
                        </a:rPr>
                        <a:t>Usability</a:t>
                      </a:r>
                    </a:p>
                    <a:p>
                      <a:pPr marL="285750" indent="-285750">
                        <a:buFont typeface="Arial"/>
                        <a:buChar char="•"/>
                      </a:pPr>
                      <a:r>
                        <a:rPr lang="en-US" sz="1200" dirty="0" smtClean="0">
                          <a:solidFill>
                            <a:schemeClr val="bg2">
                              <a:lumMod val="50000"/>
                            </a:schemeClr>
                          </a:solidFill>
                        </a:rPr>
                        <a:t>Feasibility</a:t>
                      </a:r>
                    </a:p>
                    <a:p>
                      <a:endParaRPr lang="en-US" sz="1200" dirty="0">
                        <a:solidFill>
                          <a:schemeClr val="bg2">
                            <a:lumMod val="50000"/>
                          </a:schemeClr>
                        </a:solidFill>
                      </a:endParaRPr>
                    </a:p>
                  </a:txBody>
                  <a:tcPr/>
                </a:tc>
              </a:tr>
              <a:tr h="1226884">
                <a:tc>
                  <a:txBody>
                    <a:bodyPr/>
                    <a:lstStyle/>
                    <a:p>
                      <a:r>
                        <a:rPr lang="en-US" sz="1200" b="1" dirty="0" smtClean="0">
                          <a:solidFill>
                            <a:schemeClr val="bg2">
                              <a:lumMod val="50000"/>
                            </a:schemeClr>
                          </a:solidFill>
                        </a:rPr>
                        <a:t>2. VALIDATE </a:t>
                      </a:r>
                      <a:r>
                        <a:rPr lang="en-US" sz="1200" b="1" dirty="0" smtClean="0">
                          <a:solidFill>
                            <a:schemeClr val="bg2">
                              <a:lumMod val="50000"/>
                            </a:schemeClr>
                          </a:solidFill>
                        </a:rPr>
                        <a:t>DATA</a:t>
                      </a:r>
                    </a:p>
                    <a:p>
                      <a:r>
                        <a:rPr lang="en-US" sz="1200" dirty="0" smtClean="0">
                          <a:solidFill>
                            <a:schemeClr val="bg2">
                              <a:lumMod val="50000"/>
                            </a:schemeClr>
                          </a:solidFill>
                        </a:rPr>
                        <a:t>Use aspects of the validation tool to show the document to the customer, and prompt them to confirm</a:t>
                      </a:r>
                      <a:r>
                        <a:rPr lang="en-US" sz="1200" baseline="0" dirty="0" smtClean="0">
                          <a:solidFill>
                            <a:schemeClr val="bg2">
                              <a:lumMod val="50000"/>
                            </a:schemeClr>
                          </a:solidFill>
                        </a:rPr>
                        <a:t> </a:t>
                      </a:r>
                      <a:r>
                        <a:rPr lang="en-US" sz="1200" dirty="0" smtClean="0">
                          <a:solidFill>
                            <a:schemeClr val="bg2">
                              <a:lumMod val="50000"/>
                            </a:schemeClr>
                          </a:solidFill>
                        </a:rPr>
                        <a:t>data found in the document against a source of truth doc (e.g. tax </a:t>
                      </a:r>
                      <a:r>
                        <a:rPr lang="en-US" sz="1200" dirty="0" smtClean="0">
                          <a:solidFill>
                            <a:schemeClr val="bg2">
                              <a:lumMod val="50000"/>
                            </a:schemeClr>
                          </a:solidFill>
                        </a:rPr>
                        <a:t>return)</a:t>
                      </a:r>
                      <a:endParaRPr lang="en-US" sz="1200" dirty="0">
                        <a:solidFill>
                          <a:schemeClr val="bg2">
                            <a:lumMod val="50000"/>
                          </a:schemeClr>
                        </a:solidFill>
                      </a:endParaRPr>
                    </a:p>
                  </a:txBody>
                  <a:tcPr/>
                </a:tc>
                <a:tc>
                  <a:txBody>
                    <a:bodyPr/>
                    <a:lstStyle/>
                    <a:p>
                      <a:r>
                        <a:rPr lang="en-US" sz="1200" dirty="0" smtClean="0">
                          <a:solidFill>
                            <a:schemeClr val="bg2">
                              <a:lumMod val="50000"/>
                            </a:schemeClr>
                          </a:solidFill>
                        </a:rPr>
                        <a:t>By providing transparency to customers and prompting for clarification when there is a mismatch, customers will be able to validate and self-correct their application and </a:t>
                      </a:r>
                      <a:r>
                        <a:rPr lang="en-US" sz="1200" b="1" i="1" dirty="0" smtClean="0">
                          <a:solidFill>
                            <a:schemeClr val="bg2">
                              <a:lumMod val="50000"/>
                            </a:schemeClr>
                          </a:solidFill>
                        </a:rPr>
                        <a:t>reduce their reliance of SB </a:t>
                      </a:r>
                      <a:r>
                        <a:rPr lang="en-US" sz="1200" b="1" i="1" dirty="0" smtClean="0">
                          <a:solidFill>
                            <a:schemeClr val="bg2">
                              <a:lumMod val="50000"/>
                            </a:schemeClr>
                          </a:solidFill>
                        </a:rPr>
                        <a:t>Admins </a:t>
                      </a:r>
                      <a:r>
                        <a:rPr lang="en-US" sz="1200" b="1" i="1" dirty="0" smtClean="0">
                          <a:solidFill>
                            <a:schemeClr val="bg2">
                              <a:lumMod val="50000"/>
                            </a:schemeClr>
                          </a:solidFill>
                        </a:rPr>
                        <a:t>for support</a:t>
                      </a:r>
                      <a:r>
                        <a:rPr lang="en-US" sz="1200" dirty="0" smtClean="0">
                          <a:solidFill>
                            <a:schemeClr val="bg2">
                              <a:lumMod val="50000"/>
                            </a:schemeClr>
                          </a:solidFill>
                        </a:rPr>
                        <a:t>. </a:t>
                      </a:r>
                      <a:br>
                        <a:rPr lang="en-US" sz="1200" dirty="0" smtClean="0">
                          <a:solidFill>
                            <a:schemeClr val="bg2">
                              <a:lumMod val="50000"/>
                            </a:schemeClr>
                          </a:solidFill>
                        </a:rPr>
                      </a:br>
                      <a:r>
                        <a:rPr lang="en-US" sz="1200" dirty="0" smtClean="0">
                          <a:solidFill>
                            <a:schemeClr val="bg2">
                              <a:lumMod val="50000"/>
                            </a:schemeClr>
                          </a:solidFill>
                        </a:rPr>
                        <a:t/>
                      </a:r>
                      <a:br>
                        <a:rPr lang="en-US" sz="1200" dirty="0" smtClean="0">
                          <a:solidFill>
                            <a:schemeClr val="bg2">
                              <a:lumMod val="50000"/>
                            </a:schemeClr>
                          </a:solidFill>
                        </a:rPr>
                      </a:br>
                      <a:r>
                        <a:rPr lang="en-US" sz="1200" dirty="0" smtClean="0">
                          <a:solidFill>
                            <a:schemeClr val="bg2">
                              <a:lumMod val="50000"/>
                            </a:schemeClr>
                          </a:solidFill>
                        </a:rPr>
                        <a:t>SmartBiz admins will save time by having complete</a:t>
                      </a:r>
                      <a:r>
                        <a:rPr lang="en-US" sz="1200" baseline="0" dirty="0" smtClean="0">
                          <a:solidFill>
                            <a:schemeClr val="bg2">
                              <a:lumMod val="50000"/>
                            </a:schemeClr>
                          </a:solidFill>
                        </a:rPr>
                        <a:t> and</a:t>
                      </a:r>
                      <a:r>
                        <a:rPr lang="en-US" sz="1200" dirty="0" smtClean="0">
                          <a:solidFill>
                            <a:schemeClr val="bg2">
                              <a:lumMod val="50000"/>
                            </a:schemeClr>
                          </a:solidFill>
                        </a:rPr>
                        <a:t> accurate documentation before their review</a:t>
                      </a:r>
                      <a:r>
                        <a:rPr lang="en-US" sz="1200" baseline="0" dirty="0" smtClean="0">
                          <a:solidFill>
                            <a:schemeClr val="bg2">
                              <a:lumMod val="50000"/>
                            </a:schemeClr>
                          </a:solidFill>
                        </a:rPr>
                        <a:t> because customers will be able to fix their own issues.</a:t>
                      </a:r>
                      <a:r>
                        <a:rPr lang="en-US" sz="1200" dirty="0" smtClean="0">
                          <a:solidFill>
                            <a:schemeClr val="bg2">
                              <a:lumMod val="50000"/>
                            </a:schemeClr>
                          </a:solidFill>
                        </a:rPr>
                        <a:t/>
                      </a:r>
                      <a:br>
                        <a:rPr lang="en-US" sz="1200" dirty="0" smtClean="0">
                          <a:solidFill>
                            <a:schemeClr val="bg2">
                              <a:lumMod val="50000"/>
                            </a:schemeClr>
                          </a:solidFill>
                        </a:rPr>
                      </a:br>
                      <a:endParaRPr lang="en-US" sz="1200" dirty="0">
                        <a:solidFill>
                          <a:schemeClr val="bg2">
                            <a:lumMod val="50000"/>
                          </a:schemeClr>
                        </a:solidFill>
                      </a:endParaRPr>
                    </a:p>
                  </a:txBody>
                  <a:tcPr/>
                </a:tc>
                <a:tc>
                  <a:txBody>
                    <a:bodyPr/>
                    <a:lstStyle/>
                    <a:p>
                      <a:pPr marL="285750" indent="-285750">
                        <a:buFont typeface="Arial"/>
                        <a:buChar char="•"/>
                      </a:pPr>
                      <a:r>
                        <a:rPr lang="en-US" sz="1200" dirty="0" smtClean="0">
                          <a:solidFill>
                            <a:schemeClr val="bg2">
                              <a:lumMod val="50000"/>
                            </a:schemeClr>
                          </a:solidFill>
                        </a:rPr>
                        <a:t>Value</a:t>
                      </a:r>
                    </a:p>
                    <a:p>
                      <a:pPr marL="285750" indent="-285750">
                        <a:buFont typeface="Arial"/>
                        <a:buChar char="•"/>
                      </a:pPr>
                      <a:r>
                        <a:rPr lang="en-US" sz="1200" dirty="0" smtClean="0">
                          <a:solidFill>
                            <a:schemeClr val="bg2">
                              <a:lumMod val="50000"/>
                            </a:schemeClr>
                          </a:solidFill>
                        </a:rPr>
                        <a:t>Usability</a:t>
                      </a:r>
                    </a:p>
                    <a:p>
                      <a:pPr marL="285750" indent="-285750">
                        <a:buFont typeface="Arial"/>
                        <a:buChar char="•"/>
                      </a:pPr>
                      <a:r>
                        <a:rPr lang="en-US" sz="1200" dirty="0" smtClean="0">
                          <a:solidFill>
                            <a:schemeClr val="bg2">
                              <a:lumMod val="50000"/>
                            </a:schemeClr>
                          </a:solidFill>
                        </a:rPr>
                        <a:t>Feasibility</a:t>
                      </a:r>
                    </a:p>
                    <a:p>
                      <a:endParaRPr lang="en-US" sz="1200" dirty="0">
                        <a:solidFill>
                          <a:schemeClr val="bg2">
                            <a:lumMod val="50000"/>
                          </a:schemeClr>
                        </a:solidFill>
                      </a:endParaRPr>
                    </a:p>
                  </a:txBody>
                  <a:tcPr/>
                </a:tc>
              </a:tr>
              <a:tr h="1533652">
                <a:tc>
                  <a:txBody>
                    <a:bodyPr/>
                    <a:lstStyle/>
                    <a:p>
                      <a:r>
                        <a:rPr lang="en-US" sz="1200" b="1" dirty="0" smtClean="0">
                          <a:solidFill>
                            <a:schemeClr val="bg2">
                              <a:lumMod val="50000"/>
                            </a:schemeClr>
                          </a:solidFill>
                        </a:rPr>
                        <a:t>3. STANDARDIZE </a:t>
                      </a:r>
                      <a:r>
                        <a:rPr lang="en-US" sz="1200" b="1" dirty="0" smtClean="0">
                          <a:solidFill>
                            <a:schemeClr val="bg2">
                              <a:lumMod val="50000"/>
                            </a:schemeClr>
                          </a:solidFill>
                        </a:rPr>
                        <a:t>THE PROVISION OF RESOURCES</a:t>
                      </a:r>
                    </a:p>
                    <a:p>
                      <a:r>
                        <a:rPr lang="en-US" sz="1200" b="0" dirty="0" smtClean="0">
                          <a:solidFill>
                            <a:schemeClr val="bg2">
                              <a:lumMod val="50000"/>
                            </a:schemeClr>
                          </a:solidFill>
                        </a:rPr>
                        <a:t>Provide our customers with document</a:t>
                      </a:r>
                      <a:r>
                        <a:rPr lang="en-US" sz="1200" b="0" baseline="0" dirty="0" smtClean="0">
                          <a:solidFill>
                            <a:schemeClr val="bg2">
                              <a:lumMod val="50000"/>
                            </a:schemeClr>
                          </a:solidFill>
                        </a:rPr>
                        <a:t> </a:t>
                      </a:r>
                      <a:r>
                        <a:rPr lang="en-US" sz="1200" b="0" dirty="0" smtClean="0">
                          <a:solidFill>
                            <a:schemeClr val="bg2">
                              <a:lumMod val="50000"/>
                            </a:schemeClr>
                          </a:solidFill>
                        </a:rPr>
                        <a:t>examples and visual cues throughout the borrower application so they know to provide us with the correct </a:t>
                      </a:r>
                      <a:r>
                        <a:rPr lang="en-US" sz="1200" b="0" dirty="0" smtClean="0">
                          <a:solidFill>
                            <a:schemeClr val="bg2">
                              <a:lumMod val="50000"/>
                            </a:schemeClr>
                          </a:solidFill>
                        </a:rPr>
                        <a:t>data from </a:t>
                      </a:r>
                      <a:r>
                        <a:rPr lang="en-US" sz="1200" b="0" dirty="0" smtClean="0">
                          <a:solidFill>
                            <a:schemeClr val="bg2">
                              <a:lumMod val="50000"/>
                            </a:schemeClr>
                          </a:solidFill>
                        </a:rPr>
                        <a:t>the start</a:t>
                      </a:r>
                    </a:p>
                  </a:txBody>
                  <a:tcPr/>
                </a:tc>
                <a:tc>
                  <a:txBody>
                    <a:bodyPr/>
                    <a:lstStyle/>
                    <a:p>
                      <a:r>
                        <a:rPr lang="en-US" sz="1200" dirty="0" smtClean="0">
                          <a:solidFill>
                            <a:schemeClr val="bg2">
                              <a:lumMod val="50000"/>
                            </a:schemeClr>
                          </a:solidFill>
                        </a:rPr>
                        <a:t>Customers would rather self-serve than reach out to SB admins to provide detailed information at various points in the application. </a:t>
                      </a:r>
                      <a:endParaRPr lang="en-US" sz="1200" dirty="0">
                        <a:solidFill>
                          <a:schemeClr val="bg2">
                            <a:lumMod val="50000"/>
                          </a:schemeClr>
                        </a:solidFill>
                      </a:endParaRPr>
                    </a:p>
                  </a:txBody>
                  <a:tcPr/>
                </a:tc>
                <a:tc>
                  <a:txBody>
                    <a:bodyPr/>
                    <a:lstStyle/>
                    <a:p>
                      <a:pPr marL="285750" indent="-285750">
                        <a:buFont typeface="Arial"/>
                        <a:buChar char="•"/>
                      </a:pPr>
                      <a:r>
                        <a:rPr lang="en-US" sz="1200" dirty="0" smtClean="0">
                          <a:solidFill>
                            <a:schemeClr val="bg2">
                              <a:lumMod val="50000"/>
                            </a:schemeClr>
                          </a:solidFill>
                        </a:rPr>
                        <a:t>Usability</a:t>
                      </a:r>
                    </a:p>
                    <a:p>
                      <a:pPr marL="285750" indent="-285750">
                        <a:buFont typeface="Arial"/>
                        <a:buChar char="•"/>
                      </a:pPr>
                      <a:r>
                        <a:rPr lang="en-US" sz="1200" dirty="0" smtClean="0">
                          <a:solidFill>
                            <a:schemeClr val="bg2">
                              <a:lumMod val="50000"/>
                            </a:schemeClr>
                          </a:solidFill>
                        </a:rPr>
                        <a:t>Business viability</a:t>
                      </a:r>
                      <a:endParaRPr lang="en-US" sz="1200" dirty="0">
                        <a:solidFill>
                          <a:schemeClr val="bg2">
                            <a:lumMod val="50000"/>
                          </a:schemeClr>
                        </a:solidFill>
                      </a:endParaRPr>
                    </a:p>
                  </a:txBody>
                  <a:tcPr/>
                </a:tc>
              </a:tr>
            </a:tbl>
          </a:graphicData>
        </a:graphic>
      </p:graphicFrame>
      <p:sp>
        <p:nvSpPr>
          <p:cNvPr id="7" name="Title 1"/>
          <p:cNvSpPr txBox="1">
            <a:spLocks/>
          </p:cNvSpPr>
          <p:nvPr/>
        </p:nvSpPr>
        <p:spPr>
          <a:xfrm>
            <a:off x="594360" y="146087"/>
            <a:ext cx="10698480" cy="905505"/>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b="0" i="0" kern="1200">
                <a:solidFill>
                  <a:srgbClr val="3399CC"/>
                </a:solidFill>
                <a:latin typeface="+mj-lt"/>
                <a:ea typeface="+mj-ea"/>
                <a:cs typeface="Open Sans"/>
              </a:defRPr>
            </a:lvl1pPr>
          </a:lstStyle>
          <a:p>
            <a:r>
              <a:rPr lang="en-US" dirty="0" smtClean="0"/>
              <a:t>Identifying Our Opportunities</a:t>
            </a:r>
            <a:endParaRPr lang="en-US" dirty="0"/>
          </a:p>
        </p:txBody>
      </p:sp>
    </p:spTree>
    <p:extLst>
      <p:ext uri="{BB962C8B-B14F-4D97-AF65-F5344CB8AC3E}">
        <p14:creationId xmlns:p14="http://schemas.microsoft.com/office/powerpoint/2010/main" val="26139230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11388" y="2310723"/>
            <a:ext cx="10155556" cy="1994104"/>
          </a:xfrm>
        </p:spPr>
        <p:txBody>
          <a:bodyPr/>
          <a:lstStyle/>
          <a:p>
            <a:r>
              <a:rPr lang="en-US" sz="4800" dirty="0" smtClean="0"/>
              <a:t>Opportunity 1: Upload &amp; Confirm</a:t>
            </a:r>
            <a:endParaRPr lang="en-US" sz="4800" dirty="0"/>
          </a:p>
        </p:txBody>
      </p:sp>
      <p:sp>
        <p:nvSpPr>
          <p:cNvPr id="4" name="Footer Placeholder 3"/>
          <p:cNvSpPr>
            <a:spLocks noGrp="1"/>
          </p:cNvSpPr>
          <p:nvPr>
            <p:ph type="ftr" sz="quarter" idx="12"/>
          </p:nvPr>
        </p:nvSpPr>
        <p:spPr/>
        <p:txBody>
          <a:bodyPr/>
          <a:lstStyle/>
          <a:p>
            <a:r>
              <a:rPr lang="en-US" smtClean="0"/>
              <a:t>Confidential &amp; Proprietary </a:t>
            </a:r>
            <a:endParaRPr lang="en-US" dirty="0"/>
          </a:p>
        </p:txBody>
      </p:sp>
      <p:sp>
        <p:nvSpPr>
          <p:cNvPr id="5" name="Slide Number Placeholder 4"/>
          <p:cNvSpPr>
            <a:spLocks noGrp="1"/>
          </p:cNvSpPr>
          <p:nvPr>
            <p:ph type="sldNum" sz="quarter" idx="13"/>
          </p:nvPr>
        </p:nvSpPr>
        <p:spPr/>
        <p:txBody>
          <a:bodyPr/>
          <a:lstStyle/>
          <a:p>
            <a:fld id="{9BF076B6-2B2D-554C-BC15-BD6F2175AE13}" type="slidenum">
              <a:rPr lang="en-US" smtClean="0"/>
              <a:pPr/>
              <a:t>6</a:t>
            </a:fld>
            <a:endParaRPr lang="en-US" dirty="0"/>
          </a:p>
        </p:txBody>
      </p:sp>
    </p:spTree>
    <p:extLst>
      <p:ext uri="{BB962C8B-B14F-4D97-AF65-F5344CB8AC3E}">
        <p14:creationId xmlns:p14="http://schemas.microsoft.com/office/powerpoint/2010/main" val="35968903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4360" y="274384"/>
            <a:ext cx="10698480" cy="905505"/>
          </a:xfrm>
        </p:spPr>
        <p:txBody>
          <a:bodyPr>
            <a:noAutofit/>
          </a:bodyPr>
          <a:lstStyle/>
          <a:p>
            <a:r>
              <a:rPr lang="en-US" sz="2400" dirty="0"/>
              <a:t>Opportunity </a:t>
            </a:r>
            <a:r>
              <a:rPr lang="en-US" sz="2400" dirty="0" smtClean="0"/>
              <a:t>1:</a:t>
            </a:r>
            <a:r>
              <a:rPr lang="en-US" sz="2400" dirty="0" smtClean="0"/>
              <a:t/>
            </a:r>
            <a:br>
              <a:rPr lang="en-US" sz="2400" dirty="0" smtClean="0"/>
            </a:br>
            <a:r>
              <a:rPr lang="en-US" dirty="0" smtClean="0"/>
              <a:t>Upload &amp; Confirm</a:t>
            </a:r>
            <a:endParaRPr lang="en-US" dirty="0"/>
          </a:p>
        </p:txBody>
      </p:sp>
      <p:sp>
        <p:nvSpPr>
          <p:cNvPr id="3" name="Content Placeholder 2"/>
          <p:cNvSpPr>
            <a:spLocks noGrp="1"/>
          </p:cNvSpPr>
          <p:nvPr>
            <p:ph idx="1"/>
          </p:nvPr>
        </p:nvSpPr>
        <p:spPr>
          <a:xfrm>
            <a:off x="594360" y="1628588"/>
            <a:ext cx="5518879" cy="4492812"/>
          </a:xfrm>
        </p:spPr>
        <p:txBody>
          <a:bodyPr>
            <a:normAutofit/>
          </a:bodyPr>
          <a:lstStyle/>
          <a:p>
            <a:pPr marL="0" indent="0">
              <a:buNone/>
            </a:pPr>
            <a:r>
              <a:rPr lang="en-US" sz="1800" dirty="0" smtClean="0">
                <a:solidFill>
                  <a:schemeClr val="bg2">
                    <a:lumMod val="50000"/>
                  </a:schemeClr>
                </a:solidFill>
              </a:rPr>
              <a:t>By </a:t>
            </a:r>
            <a:r>
              <a:rPr lang="en-US" sz="1800" dirty="0">
                <a:solidFill>
                  <a:schemeClr val="bg2">
                    <a:lumMod val="50000"/>
                  </a:schemeClr>
                </a:solidFill>
              </a:rPr>
              <a:t>surfacing the document classification tool to customers in the </a:t>
            </a:r>
            <a:r>
              <a:rPr lang="en-US" sz="1800" dirty="0" smtClean="0">
                <a:solidFill>
                  <a:schemeClr val="bg2">
                    <a:lumMod val="50000"/>
                  </a:schemeClr>
                </a:solidFill>
              </a:rPr>
              <a:t>application and </a:t>
            </a:r>
            <a:r>
              <a:rPr lang="en-US" sz="1800" dirty="0">
                <a:solidFill>
                  <a:schemeClr val="bg2">
                    <a:lumMod val="50000"/>
                  </a:schemeClr>
                </a:solidFill>
              </a:rPr>
              <a:t>providing real-time feedback, </a:t>
            </a:r>
            <a:r>
              <a:rPr lang="en-US" sz="1800" dirty="0" smtClean="0">
                <a:solidFill>
                  <a:schemeClr val="bg2">
                    <a:lumMod val="50000"/>
                  </a:schemeClr>
                </a:solidFill>
              </a:rPr>
              <a:t>customers will be able to self-correct their mistakes, reducing the </a:t>
            </a:r>
            <a:r>
              <a:rPr lang="en-US" sz="1800" dirty="0">
                <a:solidFill>
                  <a:schemeClr val="bg2">
                    <a:lumMod val="50000"/>
                  </a:schemeClr>
                </a:solidFill>
              </a:rPr>
              <a:t>number of incorrect documents that </a:t>
            </a:r>
            <a:r>
              <a:rPr lang="en-US" sz="1800" dirty="0" smtClean="0">
                <a:solidFill>
                  <a:schemeClr val="bg2">
                    <a:lumMod val="50000"/>
                  </a:schemeClr>
                </a:solidFill>
              </a:rPr>
              <a:t>are uploaded.</a:t>
            </a:r>
          </a:p>
          <a:p>
            <a:pPr marL="0" indent="0">
              <a:buNone/>
            </a:pPr>
            <a:endParaRPr lang="en-US" sz="1800" dirty="0">
              <a:solidFill>
                <a:schemeClr val="bg2">
                  <a:lumMod val="50000"/>
                </a:schemeClr>
              </a:solidFill>
            </a:endParaRPr>
          </a:p>
          <a:p>
            <a:pPr marL="0" indent="0">
              <a:buNone/>
            </a:pPr>
            <a:r>
              <a:rPr lang="en-US" sz="1800" b="1" dirty="0" smtClean="0">
                <a:solidFill>
                  <a:schemeClr val="bg2">
                    <a:lumMod val="50000"/>
                  </a:schemeClr>
                </a:solidFill>
              </a:rPr>
              <a:t>What we tested:</a:t>
            </a:r>
            <a:br>
              <a:rPr lang="en-US" sz="1800" b="1" dirty="0" smtClean="0">
                <a:solidFill>
                  <a:schemeClr val="bg2">
                    <a:lumMod val="50000"/>
                  </a:schemeClr>
                </a:solidFill>
              </a:rPr>
            </a:br>
            <a:endParaRPr lang="en-US" sz="1800" b="1" dirty="0" smtClean="0">
              <a:solidFill>
                <a:schemeClr val="bg2">
                  <a:lumMod val="50000"/>
                </a:schemeClr>
              </a:solidFill>
            </a:endParaRPr>
          </a:p>
          <a:p>
            <a:pPr marL="457200" indent="-457200">
              <a:buFont typeface="+mj-lt"/>
              <a:buAutoNum type="arabicPeriod"/>
            </a:pPr>
            <a:r>
              <a:rPr lang="en-US" sz="1800" dirty="0" smtClean="0">
                <a:solidFill>
                  <a:schemeClr val="bg2">
                    <a:lumMod val="50000"/>
                  </a:schemeClr>
                </a:solidFill>
              </a:rPr>
              <a:t>Test participant uploads the wrong doc; can they recognize </a:t>
            </a:r>
            <a:r>
              <a:rPr lang="en-US" sz="1800" b="1" i="1" dirty="0" smtClean="0">
                <a:solidFill>
                  <a:schemeClr val="bg2">
                    <a:lumMod val="50000"/>
                  </a:schemeClr>
                </a:solidFill>
              </a:rPr>
              <a:t>their</a:t>
            </a:r>
            <a:r>
              <a:rPr lang="en-US" sz="1800" dirty="0" smtClean="0">
                <a:solidFill>
                  <a:schemeClr val="bg2">
                    <a:lumMod val="50000"/>
                  </a:schemeClr>
                </a:solidFill>
              </a:rPr>
              <a:t> </a:t>
            </a:r>
            <a:r>
              <a:rPr lang="en-US" sz="1800" b="1" i="1" dirty="0" smtClean="0">
                <a:solidFill>
                  <a:schemeClr val="bg2">
                    <a:lumMod val="50000"/>
                  </a:schemeClr>
                </a:solidFill>
              </a:rPr>
              <a:t>error</a:t>
            </a:r>
            <a:r>
              <a:rPr lang="en-US" sz="1800" dirty="0" smtClean="0">
                <a:solidFill>
                  <a:schemeClr val="bg2">
                    <a:lumMod val="50000"/>
                  </a:schemeClr>
                </a:solidFill>
              </a:rPr>
              <a:t> and self-correct?</a:t>
            </a:r>
          </a:p>
          <a:p>
            <a:pPr marL="457200" indent="-457200">
              <a:buFont typeface="+mj-lt"/>
              <a:buAutoNum type="arabicPeriod"/>
            </a:pPr>
            <a:r>
              <a:rPr lang="en-US" sz="1800" dirty="0" smtClean="0">
                <a:solidFill>
                  <a:schemeClr val="bg2">
                    <a:lumMod val="50000"/>
                  </a:schemeClr>
                </a:solidFill>
              </a:rPr>
              <a:t>Test </a:t>
            </a:r>
            <a:r>
              <a:rPr lang="en-US" sz="1800" dirty="0">
                <a:solidFill>
                  <a:schemeClr val="bg2">
                    <a:lumMod val="50000"/>
                  </a:schemeClr>
                </a:solidFill>
              </a:rPr>
              <a:t>participant uploads the </a:t>
            </a:r>
            <a:r>
              <a:rPr lang="en-US" sz="1800" dirty="0" smtClean="0">
                <a:solidFill>
                  <a:schemeClr val="bg2">
                    <a:lumMod val="50000"/>
                  </a:schemeClr>
                </a:solidFill>
              </a:rPr>
              <a:t>correct doc, but </a:t>
            </a:r>
            <a:r>
              <a:rPr lang="en-US" sz="1800" dirty="0" err="1" smtClean="0">
                <a:solidFill>
                  <a:schemeClr val="bg2">
                    <a:lumMod val="50000"/>
                  </a:schemeClr>
                </a:solidFill>
              </a:rPr>
              <a:t>DocGenie</a:t>
            </a:r>
            <a:r>
              <a:rPr lang="en-US" sz="1800" dirty="0" smtClean="0">
                <a:solidFill>
                  <a:schemeClr val="bg2">
                    <a:lumMod val="50000"/>
                  </a:schemeClr>
                </a:solidFill>
              </a:rPr>
              <a:t> OCR </a:t>
            </a:r>
            <a:r>
              <a:rPr lang="en-US" sz="1800" dirty="0" smtClean="0">
                <a:solidFill>
                  <a:schemeClr val="bg2">
                    <a:lumMod val="50000"/>
                  </a:schemeClr>
                </a:solidFill>
              </a:rPr>
              <a:t>cannot confirm. </a:t>
            </a:r>
            <a:r>
              <a:rPr lang="en-US" sz="1800" dirty="0">
                <a:solidFill>
                  <a:schemeClr val="bg2">
                    <a:lumMod val="50000"/>
                  </a:schemeClr>
                </a:solidFill>
              </a:rPr>
              <a:t>C</a:t>
            </a:r>
            <a:r>
              <a:rPr lang="en-US" sz="1800" dirty="0" smtClean="0">
                <a:solidFill>
                  <a:schemeClr val="bg2">
                    <a:lumMod val="50000"/>
                  </a:schemeClr>
                </a:solidFill>
              </a:rPr>
              <a:t>an </a:t>
            </a:r>
            <a:r>
              <a:rPr lang="en-US" sz="1800" dirty="0">
                <a:solidFill>
                  <a:schemeClr val="bg2">
                    <a:lumMod val="50000"/>
                  </a:schemeClr>
                </a:solidFill>
              </a:rPr>
              <a:t>they recognize </a:t>
            </a:r>
            <a:r>
              <a:rPr lang="en-US" sz="1800" b="1" i="1" dirty="0" smtClean="0">
                <a:solidFill>
                  <a:schemeClr val="bg2">
                    <a:lumMod val="50000"/>
                  </a:schemeClr>
                </a:solidFill>
              </a:rPr>
              <a:t>our </a:t>
            </a:r>
            <a:r>
              <a:rPr lang="en-US" sz="1800" b="1" i="1" dirty="0">
                <a:solidFill>
                  <a:schemeClr val="bg2">
                    <a:lumMod val="50000"/>
                  </a:schemeClr>
                </a:solidFill>
              </a:rPr>
              <a:t>error </a:t>
            </a:r>
            <a:r>
              <a:rPr lang="en-US" sz="1800" dirty="0">
                <a:solidFill>
                  <a:schemeClr val="bg2">
                    <a:lumMod val="50000"/>
                  </a:schemeClr>
                </a:solidFill>
              </a:rPr>
              <a:t>and </a:t>
            </a:r>
            <a:r>
              <a:rPr lang="en-US" sz="1800" dirty="0" smtClean="0">
                <a:solidFill>
                  <a:schemeClr val="bg2">
                    <a:lumMod val="50000"/>
                  </a:schemeClr>
                </a:solidFill>
              </a:rPr>
              <a:t>override? </a:t>
            </a:r>
            <a:endParaRPr lang="en-US" sz="1800" dirty="0">
              <a:solidFill>
                <a:schemeClr val="bg2">
                  <a:lumMod val="50000"/>
                </a:schemeClr>
              </a:solidFill>
            </a:endParaRPr>
          </a:p>
        </p:txBody>
      </p:sp>
      <p:sp>
        <p:nvSpPr>
          <p:cNvPr id="4" name="Footer Placeholder 3"/>
          <p:cNvSpPr>
            <a:spLocks noGrp="1"/>
          </p:cNvSpPr>
          <p:nvPr>
            <p:ph type="ftr" sz="quarter" idx="11"/>
          </p:nvPr>
        </p:nvSpPr>
        <p:spPr/>
        <p:txBody>
          <a:bodyPr/>
          <a:lstStyle/>
          <a:p>
            <a:r>
              <a:rPr lang="en-US" smtClean="0"/>
              <a:t>Confidential &amp; Proprietary </a:t>
            </a:r>
            <a:endParaRPr lang="en-US" dirty="0"/>
          </a:p>
        </p:txBody>
      </p:sp>
      <p:sp>
        <p:nvSpPr>
          <p:cNvPr id="5" name="Slide Number Placeholder 4"/>
          <p:cNvSpPr>
            <a:spLocks noGrp="1"/>
          </p:cNvSpPr>
          <p:nvPr>
            <p:ph type="sldNum" sz="quarter" idx="12"/>
          </p:nvPr>
        </p:nvSpPr>
        <p:spPr/>
        <p:txBody>
          <a:bodyPr/>
          <a:lstStyle/>
          <a:p>
            <a:fld id="{9BF076B6-2B2D-554C-BC15-BD6F2175AE13}" type="slidenum">
              <a:rPr lang="en-US" smtClean="0"/>
              <a:pPr/>
              <a:t>7</a:t>
            </a:fld>
            <a:endParaRPr lang="en-US" dirty="0"/>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8154" y="143182"/>
            <a:ext cx="4913207" cy="6654897"/>
          </a:xfrm>
          <a:prstGeom prst="rect">
            <a:avLst/>
          </a:prstGeom>
          <a:ln>
            <a:solidFill>
              <a:schemeClr val="bg1">
                <a:lumMod val="85000"/>
              </a:schemeClr>
            </a:solidFill>
          </a:ln>
        </p:spPr>
      </p:pic>
    </p:spTree>
    <p:extLst>
      <p:ext uri="{BB962C8B-B14F-4D97-AF65-F5344CB8AC3E}">
        <p14:creationId xmlns:p14="http://schemas.microsoft.com/office/powerpoint/2010/main" val="711181364"/>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Confidential &amp; Proprietary </a:t>
            </a:r>
            <a:endParaRPr lang="en-US" dirty="0"/>
          </a:p>
        </p:txBody>
      </p:sp>
      <p:sp>
        <p:nvSpPr>
          <p:cNvPr id="5" name="Slide Number Placeholder 4"/>
          <p:cNvSpPr>
            <a:spLocks noGrp="1"/>
          </p:cNvSpPr>
          <p:nvPr>
            <p:ph type="sldNum" sz="quarter" idx="12"/>
          </p:nvPr>
        </p:nvSpPr>
        <p:spPr/>
        <p:txBody>
          <a:bodyPr/>
          <a:lstStyle/>
          <a:p>
            <a:fld id="{9BF076B6-2B2D-554C-BC15-BD6F2175AE13}" type="slidenum">
              <a:rPr lang="en-US" smtClean="0"/>
              <a:pPr/>
              <a:t>8</a:t>
            </a:fld>
            <a:endParaRPr lang="en-US" dirty="0"/>
          </a:p>
        </p:txBody>
      </p:sp>
      <p:grpSp>
        <p:nvGrpSpPr>
          <p:cNvPr id="16" name="Group 15"/>
          <p:cNvGrpSpPr/>
          <p:nvPr/>
        </p:nvGrpSpPr>
        <p:grpSpPr>
          <a:xfrm>
            <a:off x="0" y="1536338"/>
            <a:ext cx="11876543" cy="3453897"/>
            <a:chOff x="0" y="1536338"/>
            <a:chExt cx="11876543" cy="3453897"/>
          </a:xfrm>
        </p:grpSpPr>
        <p:pic>
          <p:nvPicPr>
            <p:cNvPr id="9" name="Picture 8" descr="426778764.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536338"/>
              <a:ext cx="2294406" cy="2549957"/>
            </a:xfrm>
            <a:prstGeom prst="rect">
              <a:avLst/>
            </a:prstGeom>
            <a:ln>
              <a:solidFill>
                <a:schemeClr val="bg1">
                  <a:lumMod val="85000"/>
                </a:schemeClr>
              </a:solidFill>
            </a:ln>
          </p:spPr>
        </p:pic>
        <p:pic>
          <p:nvPicPr>
            <p:cNvPr id="10" name="Picture 9" descr="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95535" y="1536338"/>
              <a:ext cx="2294406" cy="3453897"/>
            </a:xfrm>
            <a:prstGeom prst="rect">
              <a:avLst/>
            </a:prstGeom>
            <a:ln>
              <a:solidFill>
                <a:schemeClr val="bg1">
                  <a:lumMod val="85000"/>
                </a:schemeClr>
              </a:solidFill>
            </a:ln>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91070" y="1536338"/>
              <a:ext cx="2294405" cy="3453897"/>
            </a:xfrm>
            <a:prstGeom prst="rect">
              <a:avLst/>
            </a:prstGeom>
            <a:ln>
              <a:solidFill>
                <a:schemeClr val="bg1">
                  <a:lumMod val="85000"/>
                </a:schemeClr>
              </a:solidFill>
            </a:ln>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86604" y="1536339"/>
              <a:ext cx="2294404" cy="3453894"/>
            </a:xfrm>
            <a:prstGeom prst="rect">
              <a:avLst/>
            </a:prstGeom>
            <a:ln>
              <a:solidFill>
                <a:schemeClr val="bg1">
                  <a:lumMod val="85000"/>
                </a:schemeClr>
              </a:solidFill>
            </a:ln>
          </p:spPr>
        </p:pic>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2139" y="1536339"/>
              <a:ext cx="2294404" cy="3453893"/>
            </a:xfrm>
            <a:prstGeom prst="rect">
              <a:avLst/>
            </a:prstGeom>
            <a:ln>
              <a:solidFill>
                <a:schemeClr val="bg1">
                  <a:lumMod val="85000"/>
                </a:schemeClr>
              </a:solidFill>
            </a:ln>
          </p:spPr>
        </p:pic>
      </p:grpSp>
      <p:sp>
        <p:nvSpPr>
          <p:cNvPr id="15" name="Title 1"/>
          <p:cNvSpPr txBox="1">
            <a:spLocks/>
          </p:cNvSpPr>
          <p:nvPr/>
        </p:nvSpPr>
        <p:spPr>
          <a:xfrm>
            <a:off x="594360" y="274384"/>
            <a:ext cx="10698480" cy="905505"/>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b="0" i="0" kern="1200">
                <a:solidFill>
                  <a:srgbClr val="3399CC"/>
                </a:solidFill>
                <a:latin typeface="+mj-lt"/>
                <a:ea typeface="+mj-ea"/>
                <a:cs typeface="Open Sans"/>
              </a:defRPr>
            </a:lvl1pPr>
          </a:lstStyle>
          <a:p>
            <a:r>
              <a:rPr lang="en-US" sz="2400" dirty="0" smtClean="0"/>
              <a:t>Opportunity 1  //  Upload &amp; Confirm: </a:t>
            </a:r>
            <a:br>
              <a:rPr lang="en-US" sz="2400" dirty="0" smtClean="0"/>
            </a:br>
            <a:r>
              <a:rPr lang="en-US" dirty="0" smtClean="0"/>
              <a:t>User Testing Sample Screens</a:t>
            </a:r>
            <a:endParaRPr lang="en-US" dirty="0"/>
          </a:p>
        </p:txBody>
      </p:sp>
    </p:spTree>
    <p:extLst>
      <p:ext uri="{BB962C8B-B14F-4D97-AF65-F5344CB8AC3E}">
        <p14:creationId xmlns:p14="http://schemas.microsoft.com/office/powerpoint/2010/main" val="2613921371"/>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Confidential &amp; Proprietary </a:t>
            </a:r>
            <a:endParaRPr lang="en-US" dirty="0"/>
          </a:p>
        </p:txBody>
      </p:sp>
      <p:sp>
        <p:nvSpPr>
          <p:cNvPr id="5" name="Slide Number Placeholder 4"/>
          <p:cNvSpPr>
            <a:spLocks noGrp="1"/>
          </p:cNvSpPr>
          <p:nvPr>
            <p:ph type="sldNum" sz="quarter" idx="12"/>
          </p:nvPr>
        </p:nvSpPr>
        <p:spPr/>
        <p:txBody>
          <a:bodyPr/>
          <a:lstStyle/>
          <a:p>
            <a:fld id="{9BF076B6-2B2D-554C-BC15-BD6F2175AE13}" type="slidenum">
              <a:rPr lang="en-US" smtClean="0"/>
              <a:pPr/>
              <a:t>9</a:t>
            </a:fld>
            <a:endParaRPr lang="en-US" dirty="0"/>
          </a:p>
        </p:txBody>
      </p:sp>
      <p:pic>
        <p:nvPicPr>
          <p:cNvPr id="8" name="UserTesting-Document-Validation-M-F.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633134" y="1394549"/>
            <a:ext cx="7315200" cy="4572000"/>
          </a:xfrm>
          <a:prstGeom prst="rect">
            <a:avLst/>
          </a:prstGeom>
        </p:spPr>
      </p:pic>
      <p:sp>
        <p:nvSpPr>
          <p:cNvPr id="7" name="TextBox 6"/>
          <p:cNvSpPr txBox="1"/>
          <p:nvPr/>
        </p:nvSpPr>
        <p:spPr>
          <a:xfrm>
            <a:off x="631710" y="1260532"/>
            <a:ext cx="1671279" cy="307777"/>
          </a:xfrm>
          <a:prstGeom prst="rect">
            <a:avLst/>
          </a:prstGeom>
          <a:noFill/>
        </p:spPr>
        <p:txBody>
          <a:bodyPr wrap="square" rtlCol="0">
            <a:spAutoFit/>
          </a:bodyPr>
          <a:lstStyle/>
          <a:p>
            <a:r>
              <a:rPr lang="en-US" sz="1400" dirty="0" smtClean="0">
                <a:solidFill>
                  <a:schemeClr val="bg2">
                    <a:lumMod val="50000"/>
                  </a:schemeClr>
                </a:solidFill>
              </a:rPr>
              <a:t>Click to watch video</a:t>
            </a:r>
            <a:endParaRPr lang="en-US" sz="1400" dirty="0"/>
          </a:p>
        </p:txBody>
      </p:sp>
      <p:sp>
        <p:nvSpPr>
          <p:cNvPr id="9" name="Title 1"/>
          <p:cNvSpPr txBox="1">
            <a:spLocks/>
          </p:cNvSpPr>
          <p:nvPr/>
        </p:nvSpPr>
        <p:spPr>
          <a:xfrm>
            <a:off x="594360" y="274384"/>
            <a:ext cx="10698480" cy="905505"/>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b="0" i="0" kern="1200">
                <a:solidFill>
                  <a:srgbClr val="3399CC"/>
                </a:solidFill>
                <a:latin typeface="+mj-lt"/>
                <a:ea typeface="+mj-ea"/>
                <a:cs typeface="Open Sans"/>
              </a:defRPr>
            </a:lvl1pPr>
          </a:lstStyle>
          <a:p>
            <a:r>
              <a:rPr lang="en-US" sz="2400" dirty="0"/>
              <a:t>Opportunity 1  //  Upload &amp; Confirm: </a:t>
            </a:r>
            <a:r>
              <a:rPr lang="en-US" sz="2400" dirty="0" smtClean="0"/>
              <a:t/>
            </a:r>
            <a:br>
              <a:rPr lang="en-US" sz="2400" dirty="0" smtClean="0"/>
            </a:br>
            <a:r>
              <a:rPr lang="en-US" dirty="0" smtClean="0"/>
              <a:t>User Testing Highlight Reel</a:t>
            </a:r>
            <a:endParaRPr lang="en-US" dirty="0"/>
          </a:p>
        </p:txBody>
      </p:sp>
    </p:spTree>
    <p:extLst>
      <p:ext uri="{BB962C8B-B14F-4D97-AF65-F5344CB8AC3E}">
        <p14:creationId xmlns:p14="http://schemas.microsoft.com/office/powerpoint/2010/main" val="1241312749"/>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vol="80000">
                <p:cTn id="7" fill="hold" display="0">
                  <p:stCondLst>
                    <p:cond delay="indefinite"/>
                  </p:stCondLst>
                </p:cTn>
                <p:tgtEl>
                  <p:spTgt spid="8"/>
                </p:tgtEl>
              </p:cMediaNode>
            </p:video>
          </p:childTnLst>
        </p:cTn>
      </p:par>
    </p:tnLst>
  </p:timing>
</p:sld>
</file>

<file path=ppt/theme/theme1.xml><?xml version="1.0" encoding="utf-8"?>
<a:theme xmlns:a="http://schemas.openxmlformats.org/drawingml/2006/main" name="SmartBiz-Template-16x9">
  <a:themeElements>
    <a:clrScheme name="SmartBiz Theme">
      <a:dk1>
        <a:srgbClr val="1C1C1C"/>
      </a:dk1>
      <a:lt1>
        <a:srgbClr val="FFFFFF"/>
      </a:lt1>
      <a:dk2>
        <a:srgbClr val="265C76"/>
      </a:dk2>
      <a:lt2>
        <a:srgbClr val="D0D9DE"/>
      </a:lt2>
      <a:accent1>
        <a:srgbClr val="3399CC"/>
      </a:accent1>
      <a:accent2>
        <a:srgbClr val="7C868D"/>
      </a:accent2>
      <a:accent3>
        <a:srgbClr val="18A565"/>
      </a:accent3>
      <a:accent4>
        <a:srgbClr val="9B265F"/>
      </a:accent4>
      <a:accent5>
        <a:srgbClr val="FD6E0B"/>
      </a:accent5>
      <a:accent6>
        <a:srgbClr val="FEBC1F"/>
      </a:accent6>
      <a:hlink>
        <a:srgbClr val="2879AC"/>
      </a:hlink>
      <a:folHlink>
        <a:srgbClr val="8B235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 xmlns:thm15="http://schemas.microsoft.com/office/thememl/2012/main" name="Presentation1" id="{9F5EEEA2-40E4-FD40-9888-B069C78A1329}" vid="{BB92836C-52E1-3247-BBF8-DEBFCBDD5AEF}"/>
    </a:ext>
  </a:extLst>
</a:theme>
</file>

<file path=ppt/theme/theme2.xml><?xml version="1.0" encoding="utf-8"?>
<a:theme xmlns:a="http://schemas.openxmlformats.org/drawingml/2006/main" name="Background with Texture">
  <a:themeElements>
    <a:clrScheme name="SmartBiz Theme">
      <a:dk1>
        <a:srgbClr val="1C1C1C"/>
      </a:dk1>
      <a:lt1>
        <a:srgbClr val="FFFFFF"/>
      </a:lt1>
      <a:dk2>
        <a:srgbClr val="265C76"/>
      </a:dk2>
      <a:lt2>
        <a:srgbClr val="D0D9DE"/>
      </a:lt2>
      <a:accent1>
        <a:srgbClr val="3399CC"/>
      </a:accent1>
      <a:accent2>
        <a:srgbClr val="7C868D"/>
      </a:accent2>
      <a:accent3>
        <a:srgbClr val="18A565"/>
      </a:accent3>
      <a:accent4>
        <a:srgbClr val="9B265F"/>
      </a:accent4>
      <a:accent5>
        <a:srgbClr val="FD6E0B"/>
      </a:accent5>
      <a:accent6>
        <a:srgbClr val="FEBC1F"/>
      </a:accent6>
      <a:hlink>
        <a:srgbClr val="2879AC"/>
      </a:hlink>
      <a:folHlink>
        <a:srgbClr val="8B235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 xmlns:thm15="http://schemas.microsoft.com/office/thememl/2012/main" name="Presentation1" id="{9F5EEEA2-40E4-FD40-9888-B069C78A1329}" vid="{99FE17AD-4804-824C-AA7B-7C1AEF83C811}"/>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SmartBiz-Template-16x9.potx</Template>
  <TotalTime>826</TotalTime>
  <Words>1216</Words>
  <Application>Microsoft Macintosh PowerPoint</Application>
  <PresentationFormat>Custom</PresentationFormat>
  <Paragraphs>202</Paragraphs>
  <Slides>22</Slides>
  <Notes>0</Notes>
  <HiddenSlides>0</HiddenSlides>
  <MMClips>3</MMClips>
  <ScaleCrop>false</ScaleCrop>
  <HeadingPairs>
    <vt:vector size="4" baseType="variant">
      <vt:variant>
        <vt:lpstr>Theme</vt:lpstr>
      </vt:variant>
      <vt:variant>
        <vt:i4>2</vt:i4>
      </vt:variant>
      <vt:variant>
        <vt:lpstr>Slide Titles</vt:lpstr>
      </vt:variant>
      <vt:variant>
        <vt:i4>22</vt:i4>
      </vt:variant>
    </vt:vector>
  </HeadingPairs>
  <TitlesOfParts>
    <vt:vector size="24" baseType="lpstr">
      <vt:lpstr>SmartBiz-Template-16x9</vt:lpstr>
      <vt:lpstr>Background with Texture</vt:lpstr>
      <vt:lpstr>Discovery &amp; UX Research</vt:lpstr>
      <vt:lpstr>Product Discovery</vt:lpstr>
      <vt:lpstr>What we hear from the Lending Ops team</vt:lpstr>
      <vt:lpstr>PowerPoint Presentation</vt:lpstr>
      <vt:lpstr>PowerPoint Presentation</vt:lpstr>
      <vt:lpstr>Opportunity 1: Upload &amp; Confirm</vt:lpstr>
      <vt:lpstr>Opportunity 1: Upload &amp; Confirm</vt:lpstr>
      <vt:lpstr>PowerPoint Presentation</vt:lpstr>
      <vt:lpstr>PowerPoint Presentation</vt:lpstr>
      <vt:lpstr>PowerPoint Presentation</vt:lpstr>
      <vt:lpstr>Opportunity 2: Validate Data</vt:lpstr>
      <vt:lpstr>PowerPoint Presentation</vt:lpstr>
      <vt:lpstr>PowerPoint Presentation</vt:lpstr>
      <vt:lpstr>PowerPoint Presentation</vt:lpstr>
      <vt:lpstr>PowerPoint Presentation</vt:lpstr>
      <vt:lpstr>Opportunity 3: Simplify Provision of Complex Documents</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This Presentation On Two Lines</dc:title>
  <dc:creator>Microsoft Office User</dc:creator>
  <cp:lastModifiedBy>S Shubeck</cp:lastModifiedBy>
  <cp:revision>64</cp:revision>
  <dcterms:created xsi:type="dcterms:W3CDTF">2018-06-21T00:03:18Z</dcterms:created>
  <dcterms:modified xsi:type="dcterms:W3CDTF">2022-12-10T17:21:14Z</dcterms:modified>
</cp:coreProperties>
</file>